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</p:sldIdLst>
  <p:sldSz cy="5143500" cx="9144000"/>
  <p:notesSz cx="6858000" cy="9144000"/>
  <p:embeddedFontLst>
    <p:embeddedFont>
      <p:font typeface="Roboto Condensed ExtraBold"/>
      <p:bold r:id="rId73"/>
      <p:boldItalic r:id="rId74"/>
    </p:embeddedFont>
    <p:embeddedFont>
      <p:font typeface="Proxima Nova"/>
      <p:regular r:id="rId75"/>
      <p:bold r:id="rId76"/>
      <p:italic r:id="rId77"/>
      <p:boldItalic r:id="rId78"/>
    </p:embeddedFont>
    <p:embeddedFont>
      <p:font typeface="Caveat"/>
      <p:regular r:id="rId79"/>
      <p:bold r:id="rId80"/>
    </p:embeddedFont>
    <p:embeddedFont>
      <p:font typeface="Roboto Condensed"/>
      <p:regular r:id="rId81"/>
      <p:bold r:id="rId82"/>
      <p:italic r:id="rId83"/>
      <p:boldItalic r:id="rId84"/>
    </p:embeddedFont>
    <p:embeddedFont>
      <p:font typeface="Proxima Nova Semibold"/>
      <p:regular r:id="rId85"/>
      <p:bold r:id="rId86"/>
      <p:boldItalic r:id="rId87"/>
    </p:embeddedFont>
    <p:embeddedFont>
      <p:font typeface="Montserrat SemiBold"/>
      <p:regular r:id="rId88"/>
      <p:bold r:id="rId89"/>
      <p:italic r:id="rId90"/>
      <p:boldItalic r:id="rId91"/>
    </p:embeddedFont>
    <p:embeddedFont>
      <p:font typeface="Roboto"/>
      <p:regular r:id="rId92"/>
      <p:bold r:id="rId93"/>
      <p:italic r:id="rId94"/>
      <p:boldItalic r:id="rId95"/>
    </p:embeddedFont>
    <p:embeddedFont>
      <p:font typeface="Montserrat"/>
      <p:regular r:id="rId96"/>
      <p:bold r:id="rId97"/>
      <p:italic r:id="rId98"/>
      <p:boldItalic r:id="rId99"/>
    </p:embeddedFont>
    <p:embeddedFont>
      <p:font typeface="Gloria Hallelujah"/>
      <p:regular r:id="rId100"/>
    </p:embeddedFont>
    <p:embeddedFont>
      <p:font typeface="Montserrat Black"/>
      <p:bold r:id="rId101"/>
      <p:boldItalic r:id="rId102"/>
    </p:embeddedFont>
    <p:embeddedFont>
      <p:font typeface="Bebas Neue"/>
      <p:regular r:id="rId103"/>
    </p:embeddedFont>
    <p:embeddedFont>
      <p:font typeface="Quicksand"/>
      <p:regular r:id="rId104"/>
      <p:bold r:id="rId10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760">
          <p15:clr>
            <a:srgbClr val="A4A3A4"/>
          </p15:clr>
        </p15:guide>
        <p15:guide id="2" pos="5305">
          <p15:clr>
            <a:srgbClr val="9AA0A6"/>
          </p15:clr>
        </p15:guide>
      </p15:sldGuideLst>
    </p:ext>
    <p:ext uri="GoogleSlidesCustomDataVersion2">
      <go:slidesCustomData xmlns:go="http://customooxmlschemas.google.com/" r:id="rId106" roundtripDataSignature="AMtx7mjOYoEjEkiDLnwXroGSKiMajXVk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760"/>
        <p:guide pos="530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6" Type="http://customschemas.google.com/relationships/presentationmetadata" Target="metadata"/><Relationship Id="rId105" Type="http://schemas.openxmlformats.org/officeDocument/2006/relationships/font" Target="fonts/Quicksand-bold.fntdata"/><Relationship Id="rId104" Type="http://schemas.openxmlformats.org/officeDocument/2006/relationships/font" Target="fonts/Quicksand-regular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BebasNeue-regular.fntdata"/><Relationship Id="rId102" Type="http://schemas.openxmlformats.org/officeDocument/2006/relationships/font" Target="fonts/MontserratBlack-boldItalic.fntdata"/><Relationship Id="rId101" Type="http://schemas.openxmlformats.org/officeDocument/2006/relationships/font" Target="fonts/MontserratBlack-bold.fntdata"/><Relationship Id="rId100" Type="http://schemas.openxmlformats.org/officeDocument/2006/relationships/font" Target="fonts/GloriaHallelujah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-boldItalic.fntdata"/><Relationship Id="rId94" Type="http://schemas.openxmlformats.org/officeDocument/2006/relationships/font" Target="fonts/Roboto-italic.fntdata"/><Relationship Id="rId97" Type="http://schemas.openxmlformats.org/officeDocument/2006/relationships/font" Target="fonts/Montserrat-bold.fntdata"/><Relationship Id="rId96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99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98" Type="http://schemas.openxmlformats.org/officeDocument/2006/relationships/font" Target="fonts/Montserra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MontserratSemiBold-boldItalic.fntdata"/><Relationship Id="rId90" Type="http://schemas.openxmlformats.org/officeDocument/2006/relationships/font" Target="fonts/MontserratSemiBold-italic.fntdata"/><Relationship Id="rId93" Type="http://schemas.openxmlformats.org/officeDocument/2006/relationships/font" Target="fonts/Roboto-bold.fntdata"/><Relationship Id="rId92" Type="http://schemas.openxmlformats.org/officeDocument/2006/relationships/font" Target="fonts/Roboto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font" Target="fonts/RobotoCondensed-boldItalic.fntdata"/><Relationship Id="rId83" Type="http://schemas.openxmlformats.org/officeDocument/2006/relationships/font" Target="fonts/RobotoCondensed-italic.fntdata"/><Relationship Id="rId86" Type="http://schemas.openxmlformats.org/officeDocument/2006/relationships/font" Target="fonts/ProximaNovaSemibold-bold.fntdata"/><Relationship Id="rId85" Type="http://schemas.openxmlformats.org/officeDocument/2006/relationships/font" Target="fonts/ProximaNovaSemibold-regular.fntdata"/><Relationship Id="rId88" Type="http://schemas.openxmlformats.org/officeDocument/2006/relationships/font" Target="fonts/MontserratSemiBold-regular.fntdata"/><Relationship Id="rId87" Type="http://schemas.openxmlformats.org/officeDocument/2006/relationships/font" Target="fonts/ProximaNovaSemibold-boldItalic.fntdata"/><Relationship Id="rId89" Type="http://schemas.openxmlformats.org/officeDocument/2006/relationships/font" Target="fonts/MontserratSemiBold-bold.fntdata"/><Relationship Id="rId80" Type="http://schemas.openxmlformats.org/officeDocument/2006/relationships/font" Target="fonts/Caveat-bold.fntdata"/><Relationship Id="rId82" Type="http://schemas.openxmlformats.org/officeDocument/2006/relationships/font" Target="fonts/RobotoCondensed-bold.fntdata"/><Relationship Id="rId81" Type="http://schemas.openxmlformats.org/officeDocument/2006/relationships/font" Target="fonts/RobotoCondensed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CondensedExtraBold-bold.fntdata"/><Relationship Id="rId72" Type="http://schemas.openxmlformats.org/officeDocument/2006/relationships/slide" Target="slides/slide66.xml"/><Relationship Id="rId75" Type="http://schemas.openxmlformats.org/officeDocument/2006/relationships/font" Target="fonts/ProximaNova-regular.fntdata"/><Relationship Id="rId74" Type="http://schemas.openxmlformats.org/officeDocument/2006/relationships/font" Target="fonts/RobotoCondensedExtraBold-boldItalic.fntdata"/><Relationship Id="rId77" Type="http://schemas.openxmlformats.org/officeDocument/2006/relationships/font" Target="fonts/ProximaNova-italic.fntdata"/><Relationship Id="rId76" Type="http://schemas.openxmlformats.org/officeDocument/2006/relationships/font" Target="fonts/ProximaNova-bold.fntdata"/><Relationship Id="rId79" Type="http://schemas.openxmlformats.org/officeDocument/2006/relationships/font" Target="fonts/Caveat-regular.fntdata"/><Relationship Id="rId78" Type="http://schemas.openxmlformats.org/officeDocument/2006/relationships/font" Target="fonts/ProximaNova-boldItalic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b5b5370c90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3b5b5370c90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b53b341f1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3b53b341f1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b53b341f1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3b53b341f1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b5b5370c90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3b5b5370c90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b5b5370c90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3b5b5370c90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b59651c85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3b59651c85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b59651c854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3b59651c854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b59651c854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3b59651c854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b59651c854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3b59651c854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b59651c854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3b59651c854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b59651c854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3b59651c854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b53b341f1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3b53b341f1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b53b341f19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3b53b341f19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b53b341f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3b53b341f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b53b341f1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3b53b341f1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b5b5370c90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3b5b5370c90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b5b5370c90_2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3b5b5370c90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b5b5370c90_2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g3b5b5370c90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b5b5370c90_2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g3b5b5370c90_2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b5b5370c90_2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3b5b5370c90_2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b5b5370c90_2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g3b5b5370c90_2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b5b5370c90_2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g3b5b5370c90_2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b53b341f1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g3b53b341f1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b53b341f19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g3b53b341f1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b53b341f1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3b53b341f1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b5b5370c90_4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g3b5b5370c90_4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b5b5370c90_4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5" name="Google Shape;795;g3b5b5370c90_4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b5b5370c90_4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5" name="Google Shape;825;g3b5b5370c90_4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b5b5370c90_4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5" name="Google Shape;845;g3b5b5370c90_4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b5cc23b794_2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3" name="Google Shape;893;g3b5cc23b794_2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b53b341f19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b53b341f19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b53b341f1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Google Shape;907;g3b53b341f1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b5809bf3e3_17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8" name="Google Shape;918;g3b5809bf3e3_17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b53b341f19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0" name="Google Shape;930;g3b53b341f1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b5809bf3e3_17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1" name="Google Shape;941;g3b5809bf3e3_17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3b5809bf3e3_17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1" name="Google Shape;961;g3b5809bf3e3_17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b5809bf3e3_17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2" name="Google Shape;972;g3b5809bf3e3_17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b53b341f1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3" name="Google Shape;983;g3b53b341f1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b53b341f19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5" name="Google Shape;995;g3b53b341f1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3b5809bf3e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5" name="Google Shape;1005;g3b5809bf3e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b53b341f19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8" name="Google Shape;1018;g3b53b341f19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b53b341f1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3b53b341f1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b5809bf3e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1" name="Google Shape;1031;g3b5809bf3e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b5809bf3e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3" name="Google Shape;1053;g3b5809bf3e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b53b341f19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8" name="Google Shape;1068;g3b53b341f19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3b53b341f19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g3b53b341f19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3b53b341f19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9" name="Google Shape;1099;g3b53b341f19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3b53b341f19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3" name="Google Shape;1113;g3b53b341f19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3b53b341f19_3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8" name="Google Shape;1128;g3b53b341f19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3b53b341f19_3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7" name="Google Shape;1147;g3b53b341f19_3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b53b341f19_3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2" name="Google Shape;1162;g3b53b341f19_3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3b53b341f19_3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5" name="Google Shape;1175;g3b53b341f19_3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b53b341f1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3b53b341f1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3b53b341f19_3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7" name="Google Shape;1187;g3b53b341f19_3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3b53b34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2" name="Google Shape;1202;g3b53b34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3b53b341f19_3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6" name="Google Shape;1226;g3b53b341f19_3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3b53b341f19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0" name="Google Shape;1250;g3b53b341f19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3b5cc23b794_2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3b5cc23b794_2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4" name="Google Shape;126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9" name="Google Shape;127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b53b341f1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3b53b341f1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b5809bf3e3_1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3b5809bf3e3_1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b53b341f1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3b53b341f1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 of Arts" type="title">
  <p:cSld name="TITLE"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/>
          <p:nvPr>
            <p:ph type="ctrTitle"/>
          </p:nvPr>
        </p:nvSpPr>
        <p:spPr>
          <a:xfrm>
            <a:off x="1243000" y="901075"/>
            <a:ext cx="30723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1" sz="6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5"/>
          <p:cNvSpPr txBox="1"/>
          <p:nvPr>
            <p:ph idx="1" type="subTitle"/>
          </p:nvPr>
        </p:nvSpPr>
        <p:spPr>
          <a:xfrm>
            <a:off x="1243000" y="2836450"/>
            <a:ext cx="30723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noFill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6"/>
          <p:cNvSpPr/>
          <p:nvPr/>
        </p:nvSpPr>
        <p:spPr>
          <a:xfrm rot="-5400000">
            <a:off x="4713000" y="1341228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46"/>
          <p:cNvSpPr txBox="1"/>
          <p:nvPr>
            <p:ph type="title"/>
          </p:nvPr>
        </p:nvSpPr>
        <p:spPr>
          <a:xfrm>
            <a:off x="5511093" y="1251400"/>
            <a:ext cx="29106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3" name="Google Shape;63;p46"/>
          <p:cNvSpPr txBox="1"/>
          <p:nvPr>
            <p:ph idx="1" type="subTitle"/>
          </p:nvPr>
        </p:nvSpPr>
        <p:spPr>
          <a:xfrm>
            <a:off x="5173925" y="3120900"/>
            <a:ext cx="32475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4" name="Google Shape;64;p46"/>
          <p:cNvSpPr/>
          <p:nvPr/>
        </p:nvSpPr>
        <p:spPr>
          <a:xfrm>
            <a:off x="5997675" y="608200"/>
            <a:ext cx="643200" cy="6432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noFill/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7"/>
          <p:cNvSpPr txBox="1"/>
          <p:nvPr>
            <p:ph type="title"/>
          </p:nvPr>
        </p:nvSpPr>
        <p:spPr>
          <a:xfrm>
            <a:off x="1027175" y="1906650"/>
            <a:ext cx="40419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atrick Hand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68" name="Google Shape;68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noFill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8"/>
          <p:cNvSpPr/>
          <p:nvPr/>
        </p:nvSpPr>
        <p:spPr>
          <a:xfrm>
            <a:off x="1624725" y="2571750"/>
            <a:ext cx="4638300" cy="16476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8"/>
          <p:cNvSpPr/>
          <p:nvPr/>
        </p:nvSpPr>
        <p:spPr>
          <a:xfrm>
            <a:off x="1635775" y="924150"/>
            <a:ext cx="1668600" cy="164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8"/>
          <p:cNvSpPr txBox="1"/>
          <p:nvPr>
            <p:ph type="title"/>
          </p:nvPr>
        </p:nvSpPr>
        <p:spPr>
          <a:xfrm>
            <a:off x="1073349" y="1210475"/>
            <a:ext cx="28056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6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3" name="Google Shape;73;p48"/>
          <p:cNvSpPr txBox="1"/>
          <p:nvPr>
            <p:ph idx="1" type="subTitle"/>
          </p:nvPr>
        </p:nvSpPr>
        <p:spPr>
          <a:xfrm>
            <a:off x="1938350" y="2846175"/>
            <a:ext cx="3849900" cy="11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74" name="Google Shape;74;p48"/>
          <p:cNvSpPr txBox="1"/>
          <p:nvPr>
            <p:ph idx="2" type="title"/>
          </p:nvPr>
        </p:nvSpPr>
        <p:spPr>
          <a:xfrm>
            <a:off x="1889450" y="76705"/>
            <a:ext cx="2680200" cy="23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B9D7"/>
              </a:buClr>
              <a:buSzPts val="20000"/>
              <a:buNone/>
              <a:defRPr sz="15000">
                <a:solidFill>
                  <a:srgbClr val="40B9D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5" name="Google Shape;75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9"/>
          <p:cNvSpPr/>
          <p:nvPr/>
        </p:nvSpPr>
        <p:spPr>
          <a:xfrm rot="-5400000">
            <a:off x="-383250" y="379275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9"/>
          <p:cNvSpPr/>
          <p:nvPr/>
        </p:nvSpPr>
        <p:spPr>
          <a:xfrm>
            <a:off x="985750" y="1763900"/>
            <a:ext cx="410100" cy="4101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9"/>
          <p:cNvSpPr txBox="1"/>
          <p:nvPr>
            <p:ph type="title"/>
          </p:nvPr>
        </p:nvSpPr>
        <p:spPr>
          <a:xfrm>
            <a:off x="633650" y="316423"/>
            <a:ext cx="2071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0" name="Google Shape;8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noFill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0"/>
          <p:cNvSpPr/>
          <p:nvPr/>
        </p:nvSpPr>
        <p:spPr>
          <a:xfrm>
            <a:off x="918264" y="3392942"/>
            <a:ext cx="1092000" cy="10920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0"/>
          <p:cNvSpPr/>
          <p:nvPr/>
        </p:nvSpPr>
        <p:spPr>
          <a:xfrm>
            <a:off x="0" y="0"/>
            <a:ext cx="3204000" cy="3204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0"/>
          <p:cNvSpPr/>
          <p:nvPr/>
        </p:nvSpPr>
        <p:spPr>
          <a:xfrm>
            <a:off x="1578000" y="1130567"/>
            <a:ext cx="2764500" cy="2764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50"/>
          <p:cNvSpPr txBox="1"/>
          <p:nvPr>
            <p:ph hasCustomPrompt="1" type="title"/>
          </p:nvPr>
        </p:nvSpPr>
        <p:spPr>
          <a:xfrm>
            <a:off x="1046051" y="2021319"/>
            <a:ext cx="3545100" cy="19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15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50"/>
          <p:cNvSpPr txBox="1"/>
          <p:nvPr>
            <p:ph idx="1" type="subTitle"/>
          </p:nvPr>
        </p:nvSpPr>
        <p:spPr>
          <a:xfrm>
            <a:off x="4640025" y="1898479"/>
            <a:ext cx="37818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7" name="Google Shape;87;p50"/>
          <p:cNvSpPr txBox="1"/>
          <p:nvPr>
            <p:ph idx="2" type="subTitle"/>
          </p:nvPr>
        </p:nvSpPr>
        <p:spPr>
          <a:xfrm>
            <a:off x="4640025" y="2214104"/>
            <a:ext cx="37818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8" name="Google Shape;88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MAIN_POINT_1">
    <p:bg>
      <p:bgPr>
        <a:noFill/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2"/>
          <p:cNvSpPr/>
          <p:nvPr/>
        </p:nvSpPr>
        <p:spPr>
          <a:xfrm rot="-5400000">
            <a:off x="-383250" y="379275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2"/>
          <p:cNvSpPr txBox="1"/>
          <p:nvPr>
            <p:ph idx="1" type="subTitle"/>
          </p:nvPr>
        </p:nvSpPr>
        <p:spPr>
          <a:xfrm>
            <a:off x="4685800" y="2340886"/>
            <a:ext cx="373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52"/>
          <p:cNvSpPr txBox="1"/>
          <p:nvPr>
            <p:ph idx="2" type="subTitle"/>
          </p:nvPr>
        </p:nvSpPr>
        <p:spPr>
          <a:xfrm>
            <a:off x="4685800" y="2659012"/>
            <a:ext cx="3735600" cy="19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ontserrat"/>
              <a:buChar char="●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■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●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○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■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●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○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Char char="■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5" name="Google Shape;95;p52"/>
          <p:cNvSpPr txBox="1"/>
          <p:nvPr>
            <p:ph idx="3" type="subTitle"/>
          </p:nvPr>
        </p:nvSpPr>
        <p:spPr>
          <a:xfrm>
            <a:off x="723298" y="2340886"/>
            <a:ext cx="373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52"/>
          <p:cNvSpPr txBox="1"/>
          <p:nvPr>
            <p:ph idx="4" type="subTitle"/>
          </p:nvPr>
        </p:nvSpPr>
        <p:spPr>
          <a:xfrm>
            <a:off x="723225" y="2659864"/>
            <a:ext cx="3735600" cy="19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ontserrat"/>
              <a:buChar char="●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■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●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○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■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●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○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Char char="■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7" name="Google Shape;97;p52"/>
          <p:cNvSpPr txBox="1"/>
          <p:nvPr>
            <p:ph type="title"/>
          </p:nvPr>
        </p:nvSpPr>
        <p:spPr>
          <a:xfrm>
            <a:off x="633640" y="316432"/>
            <a:ext cx="20715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8" name="Google Shape;98;p52"/>
          <p:cNvSpPr/>
          <p:nvPr/>
        </p:nvSpPr>
        <p:spPr>
          <a:xfrm>
            <a:off x="6819825" y="768350"/>
            <a:ext cx="1041300" cy="1035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2"/>
          <p:cNvSpPr/>
          <p:nvPr/>
        </p:nvSpPr>
        <p:spPr>
          <a:xfrm>
            <a:off x="6565461" y="562400"/>
            <a:ext cx="477600" cy="47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bg>
      <p:bgPr>
        <a:noFill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3"/>
          <p:cNvSpPr txBox="1"/>
          <p:nvPr>
            <p:ph idx="1" type="subTitle"/>
          </p:nvPr>
        </p:nvSpPr>
        <p:spPr>
          <a:xfrm>
            <a:off x="736825" y="3015698"/>
            <a:ext cx="19086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1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03" name="Google Shape;103;p53"/>
          <p:cNvSpPr txBox="1"/>
          <p:nvPr>
            <p:ph idx="2" type="subTitle"/>
          </p:nvPr>
        </p:nvSpPr>
        <p:spPr>
          <a:xfrm>
            <a:off x="2645466" y="3015737"/>
            <a:ext cx="19212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1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04" name="Google Shape;104;p53"/>
          <p:cNvSpPr txBox="1"/>
          <p:nvPr>
            <p:ph idx="3" type="subTitle"/>
          </p:nvPr>
        </p:nvSpPr>
        <p:spPr>
          <a:xfrm>
            <a:off x="4566637" y="3015737"/>
            <a:ext cx="19212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1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05" name="Google Shape;105;p53"/>
          <p:cNvSpPr txBox="1"/>
          <p:nvPr>
            <p:ph idx="4" type="subTitle"/>
          </p:nvPr>
        </p:nvSpPr>
        <p:spPr>
          <a:xfrm>
            <a:off x="6498125" y="3015698"/>
            <a:ext cx="19110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1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06" name="Google Shape;106;p53"/>
          <p:cNvSpPr txBox="1"/>
          <p:nvPr>
            <p:ph idx="5" type="subTitle"/>
          </p:nvPr>
        </p:nvSpPr>
        <p:spPr>
          <a:xfrm>
            <a:off x="1321775" y="2202569"/>
            <a:ext cx="722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loria Hallelujah"/>
              <a:buNone/>
              <a:defRPr sz="3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/>
        </p:txBody>
      </p:sp>
      <p:sp>
        <p:nvSpPr>
          <p:cNvPr id="107" name="Google Shape;107;p53"/>
          <p:cNvSpPr txBox="1"/>
          <p:nvPr>
            <p:ph idx="6" type="subTitle"/>
          </p:nvPr>
        </p:nvSpPr>
        <p:spPr>
          <a:xfrm>
            <a:off x="3244926" y="2202569"/>
            <a:ext cx="722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loria Hallelujah"/>
              <a:buNone/>
              <a:defRPr sz="3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/>
        </p:txBody>
      </p:sp>
      <p:sp>
        <p:nvSpPr>
          <p:cNvPr id="108" name="Google Shape;108;p53"/>
          <p:cNvSpPr txBox="1"/>
          <p:nvPr>
            <p:ph idx="7" type="subTitle"/>
          </p:nvPr>
        </p:nvSpPr>
        <p:spPr>
          <a:xfrm>
            <a:off x="5146488" y="2202569"/>
            <a:ext cx="722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loria Hallelujah"/>
              <a:buNone/>
              <a:defRPr sz="3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/>
        </p:txBody>
      </p:sp>
      <p:sp>
        <p:nvSpPr>
          <p:cNvPr id="109" name="Google Shape;109;p53"/>
          <p:cNvSpPr txBox="1"/>
          <p:nvPr>
            <p:ph idx="8" type="subTitle"/>
          </p:nvPr>
        </p:nvSpPr>
        <p:spPr>
          <a:xfrm>
            <a:off x="7093800" y="2202569"/>
            <a:ext cx="722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loria Hallelujah"/>
              <a:buNone/>
              <a:defRPr sz="3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/>
        </p:txBody>
      </p:sp>
      <p:sp>
        <p:nvSpPr>
          <p:cNvPr id="110" name="Google Shape;110;p53"/>
          <p:cNvSpPr txBox="1"/>
          <p:nvPr>
            <p:ph idx="9" type="subTitle"/>
          </p:nvPr>
        </p:nvSpPr>
        <p:spPr>
          <a:xfrm>
            <a:off x="722375" y="3630615"/>
            <a:ext cx="19212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11" name="Google Shape;111;p53"/>
          <p:cNvSpPr txBox="1"/>
          <p:nvPr>
            <p:ph idx="13" type="subTitle"/>
          </p:nvPr>
        </p:nvSpPr>
        <p:spPr>
          <a:xfrm>
            <a:off x="2645537" y="3630550"/>
            <a:ext cx="19212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12" name="Google Shape;112;p53"/>
          <p:cNvSpPr txBox="1"/>
          <p:nvPr>
            <p:ph idx="14" type="subTitle"/>
          </p:nvPr>
        </p:nvSpPr>
        <p:spPr>
          <a:xfrm>
            <a:off x="4566729" y="3630615"/>
            <a:ext cx="19212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13" name="Google Shape;113;p53"/>
          <p:cNvSpPr txBox="1"/>
          <p:nvPr>
            <p:ph idx="15" type="subTitle"/>
          </p:nvPr>
        </p:nvSpPr>
        <p:spPr>
          <a:xfrm>
            <a:off x="6500694" y="3630531"/>
            <a:ext cx="19086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14" name="Google Shape;114;p53"/>
          <p:cNvSpPr/>
          <p:nvPr/>
        </p:nvSpPr>
        <p:spPr>
          <a:xfrm>
            <a:off x="2514500" y="443475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3"/>
          <p:cNvSpPr/>
          <p:nvPr/>
        </p:nvSpPr>
        <p:spPr>
          <a:xfrm>
            <a:off x="4361375" y="1336325"/>
            <a:ext cx="402300" cy="402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3"/>
          <p:cNvSpPr txBox="1"/>
          <p:nvPr>
            <p:ph type="title"/>
          </p:nvPr>
        </p:nvSpPr>
        <p:spPr>
          <a:xfrm>
            <a:off x="161298" y="274597"/>
            <a:ext cx="2353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17" name="Google Shape;117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">
  <p:cSld name="SECTION_HEADER_1">
    <p:bg>
      <p:bgPr>
        <a:noFill/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4"/>
          <p:cNvSpPr/>
          <p:nvPr/>
        </p:nvSpPr>
        <p:spPr>
          <a:xfrm rot="5400000">
            <a:off x="114900" y="2234736"/>
            <a:ext cx="2067600" cy="12537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4"/>
          <p:cNvSpPr/>
          <p:nvPr/>
        </p:nvSpPr>
        <p:spPr>
          <a:xfrm rot="10800000">
            <a:off x="188971" y="1496715"/>
            <a:ext cx="664200" cy="6642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4"/>
          <p:cNvSpPr/>
          <p:nvPr/>
        </p:nvSpPr>
        <p:spPr>
          <a:xfrm>
            <a:off x="7671625" y="3682475"/>
            <a:ext cx="1500000" cy="148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4"/>
          <p:cNvSpPr/>
          <p:nvPr/>
        </p:nvSpPr>
        <p:spPr>
          <a:xfrm>
            <a:off x="0" y="0"/>
            <a:ext cx="1500000" cy="53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two columns">
  <p:cSld name="TITLE_AND_TWO_COLUMNS_1_1">
    <p:bg>
      <p:bgPr>
        <a:noFill/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5"/>
          <p:cNvSpPr txBox="1"/>
          <p:nvPr>
            <p:ph type="title"/>
          </p:nvPr>
        </p:nvSpPr>
        <p:spPr>
          <a:xfrm>
            <a:off x="633878" y="316625"/>
            <a:ext cx="28947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6" name="Google Shape;126;p55"/>
          <p:cNvSpPr txBox="1"/>
          <p:nvPr>
            <p:ph idx="1" type="subTitle"/>
          </p:nvPr>
        </p:nvSpPr>
        <p:spPr>
          <a:xfrm>
            <a:off x="5516915" y="3569075"/>
            <a:ext cx="2577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7" name="Google Shape;127;p55"/>
          <p:cNvSpPr txBox="1"/>
          <p:nvPr>
            <p:ph idx="2" type="subTitle"/>
          </p:nvPr>
        </p:nvSpPr>
        <p:spPr>
          <a:xfrm>
            <a:off x="5516917" y="3893673"/>
            <a:ext cx="25770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8" name="Google Shape;128;p55"/>
          <p:cNvSpPr txBox="1"/>
          <p:nvPr>
            <p:ph idx="3" type="subTitle"/>
          </p:nvPr>
        </p:nvSpPr>
        <p:spPr>
          <a:xfrm>
            <a:off x="612175" y="3321215"/>
            <a:ext cx="3484200" cy="11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9" name="Google Shape;129;p55"/>
          <p:cNvSpPr txBox="1"/>
          <p:nvPr>
            <p:ph idx="4" type="subTitle"/>
          </p:nvPr>
        </p:nvSpPr>
        <p:spPr>
          <a:xfrm>
            <a:off x="5516938" y="1427200"/>
            <a:ext cx="2577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0" name="Google Shape;130;p55"/>
          <p:cNvSpPr txBox="1"/>
          <p:nvPr>
            <p:ph idx="5" type="subTitle"/>
          </p:nvPr>
        </p:nvSpPr>
        <p:spPr>
          <a:xfrm>
            <a:off x="5516901" y="1751754"/>
            <a:ext cx="25770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1" name="Google Shape;131;p55"/>
          <p:cNvSpPr/>
          <p:nvPr/>
        </p:nvSpPr>
        <p:spPr>
          <a:xfrm rot="-5400000">
            <a:off x="-383250" y="383253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5"/>
          <p:cNvSpPr/>
          <p:nvPr/>
        </p:nvSpPr>
        <p:spPr>
          <a:xfrm>
            <a:off x="985750" y="1763900"/>
            <a:ext cx="410100" cy="4101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TITLE_AND_TWO_COLUMNS_1_3">
    <p:bg>
      <p:bgPr>
        <a:noFill/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6"/>
          <p:cNvSpPr/>
          <p:nvPr/>
        </p:nvSpPr>
        <p:spPr>
          <a:xfrm>
            <a:off x="2514500" y="291075"/>
            <a:ext cx="1947000" cy="11805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6"/>
          <p:cNvSpPr txBox="1"/>
          <p:nvPr>
            <p:ph type="title"/>
          </p:nvPr>
        </p:nvSpPr>
        <p:spPr>
          <a:xfrm>
            <a:off x="610949" y="316744"/>
            <a:ext cx="27417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" name="Google Shape;16;p36"/>
          <p:cNvSpPr/>
          <p:nvPr/>
        </p:nvSpPr>
        <p:spPr>
          <a:xfrm>
            <a:off x="3992904" y="137199"/>
            <a:ext cx="402300" cy="402300"/>
          </a:xfrm>
          <a:prstGeom prst="rect">
            <a:avLst/>
          </a:prstGeom>
          <a:solidFill>
            <a:srgbClr val="DB2777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6"/>
          <p:cNvSpPr/>
          <p:nvPr/>
        </p:nvSpPr>
        <p:spPr>
          <a:xfrm>
            <a:off x="0" y="0"/>
            <a:ext cx="1486200" cy="5355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B277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1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3">
  <p:cSld name="TITLE_AND_TWO_COLUMNS_1_1_1">
    <p:bg>
      <p:bgPr>
        <a:noFill/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6"/>
          <p:cNvSpPr/>
          <p:nvPr/>
        </p:nvSpPr>
        <p:spPr>
          <a:xfrm>
            <a:off x="2514500" y="443475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6"/>
          <p:cNvSpPr txBox="1"/>
          <p:nvPr>
            <p:ph idx="1" type="subTitle"/>
          </p:nvPr>
        </p:nvSpPr>
        <p:spPr>
          <a:xfrm>
            <a:off x="722374" y="3281968"/>
            <a:ext cx="223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b="1" sz="17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7" name="Google Shape;137;p56"/>
          <p:cNvSpPr txBox="1"/>
          <p:nvPr>
            <p:ph idx="2" type="subTitle"/>
          </p:nvPr>
        </p:nvSpPr>
        <p:spPr>
          <a:xfrm>
            <a:off x="722400" y="3627892"/>
            <a:ext cx="22356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8" name="Google Shape;138;p56"/>
          <p:cNvSpPr txBox="1"/>
          <p:nvPr>
            <p:ph idx="3" type="subTitle"/>
          </p:nvPr>
        </p:nvSpPr>
        <p:spPr>
          <a:xfrm>
            <a:off x="3454801" y="3281968"/>
            <a:ext cx="223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b="1" sz="17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9" name="Google Shape;139;p56"/>
          <p:cNvSpPr txBox="1"/>
          <p:nvPr>
            <p:ph idx="4" type="subTitle"/>
          </p:nvPr>
        </p:nvSpPr>
        <p:spPr>
          <a:xfrm>
            <a:off x="3454801" y="3639392"/>
            <a:ext cx="22356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40" name="Google Shape;140;p56"/>
          <p:cNvSpPr txBox="1"/>
          <p:nvPr>
            <p:ph idx="5" type="subTitle"/>
          </p:nvPr>
        </p:nvSpPr>
        <p:spPr>
          <a:xfrm>
            <a:off x="6186025" y="3281968"/>
            <a:ext cx="2234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b="1" sz="17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41" name="Google Shape;141;p56"/>
          <p:cNvSpPr txBox="1"/>
          <p:nvPr>
            <p:ph idx="6" type="subTitle"/>
          </p:nvPr>
        </p:nvSpPr>
        <p:spPr>
          <a:xfrm>
            <a:off x="6187231" y="3639390"/>
            <a:ext cx="22344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42" name="Google Shape;142;p56"/>
          <p:cNvSpPr txBox="1"/>
          <p:nvPr>
            <p:ph type="title"/>
          </p:nvPr>
        </p:nvSpPr>
        <p:spPr>
          <a:xfrm>
            <a:off x="1418844" y="2426604"/>
            <a:ext cx="842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3" name="Google Shape;143;p56"/>
          <p:cNvSpPr txBox="1"/>
          <p:nvPr>
            <p:ph idx="7" type="title"/>
          </p:nvPr>
        </p:nvSpPr>
        <p:spPr>
          <a:xfrm>
            <a:off x="4151244" y="2428304"/>
            <a:ext cx="842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4" name="Google Shape;144;p56"/>
          <p:cNvSpPr txBox="1"/>
          <p:nvPr>
            <p:ph idx="8" type="title"/>
          </p:nvPr>
        </p:nvSpPr>
        <p:spPr>
          <a:xfrm>
            <a:off x="6883644" y="2426604"/>
            <a:ext cx="842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5" name="Google Shape;145;p56"/>
          <p:cNvSpPr txBox="1"/>
          <p:nvPr>
            <p:ph idx="9" type="title"/>
          </p:nvPr>
        </p:nvSpPr>
        <p:spPr>
          <a:xfrm>
            <a:off x="629898" y="312197"/>
            <a:ext cx="2353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46" name="Google Shape;146;p56"/>
          <p:cNvSpPr/>
          <p:nvPr/>
        </p:nvSpPr>
        <p:spPr>
          <a:xfrm>
            <a:off x="4361375" y="1336325"/>
            <a:ext cx="402300" cy="402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TITLE_AND_TWO_COLUMNS_1_1_2">
    <p:bg>
      <p:bgPr>
        <a:noFill/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7"/>
          <p:cNvSpPr/>
          <p:nvPr/>
        </p:nvSpPr>
        <p:spPr>
          <a:xfrm>
            <a:off x="2514600" y="443475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7"/>
          <p:cNvSpPr txBox="1"/>
          <p:nvPr>
            <p:ph type="title"/>
          </p:nvPr>
        </p:nvSpPr>
        <p:spPr>
          <a:xfrm>
            <a:off x="618574" y="319854"/>
            <a:ext cx="3081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1" name="Google Shape;151;p57"/>
          <p:cNvSpPr txBox="1"/>
          <p:nvPr>
            <p:ph idx="1" type="subTitle"/>
          </p:nvPr>
        </p:nvSpPr>
        <p:spPr>
          <a:xfrm>
            <a:off x="6420325" y="3504676"/>
            <a:ext cx="2001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2" name="Google Shape;152;p57"/>
          <p:cNvSpPr txBox="1"/>
          <p:nvPr>
            <p:ph idx="2" type="subTitle"/>
          </p:nvPr>
        </p:nvSpPr>
        <p:spPr>
          <a:xfrm>
            <a:off x="6121832" y="3825122"/>
            <a:ext cx="2299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3" name="Google Shape;153;p57"/>
          <p:cNvSpPr txBox="1"/>
          <p:nvPr>
            <p:ph idx="3" type="subTitle"/>
          </p:nvPr>
        </p:nvSpPr>
        <p:spPr>
          <a:xfrm>
            <a:off x="917675" y="3504698"/>
            <a:ext cx="2001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4" name="Google Shape;154;p57"/>
          <p:cNvSpPr txBox="1"/>
          <p:nvPr>
            <p:ph idx="4" type="subTitle"/>
          </p:nvPr>
        </p:nvSpPr>
        <p:spPr>
          <a:xfrm>
            <a:off x="619055" y="3825126"/>
            <a:ext cx="2299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5" name="Google Shape;155;p57"/>
          <p:cNvSpPr txBox="1"/>
          <p:nvPr>
            <p:ph idx="5" type="subTitle"/>
          </p:nvPr>
        </p:nvSpPr>
        <p:spPr>
          <a:xfrm>
            <a:off x="3796524" y="3504678"/>
            <a:ext cx="2001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6" name="Google Shape;156;p57"/>
          <p:cNvSpPr txBox="1"/>
          <p:nvPr>
            <p:ph idx="6" type="subTitle"/>
          </p:nvPr>
        </p:nvSpPr>
        <p:spPr>
          <a:xfrm>
            <a:off x="3497976" y="3825120"/>
            <a:ext cx="2299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7" name="Google Shape;157;p57"/>
          <p:cNvSpPr txBox="1"/>
          <p:nvPr>
            <p:ph idx="7" type="subTitle"/>
          </p:nvPr>
        </p:nvSpPr>
        <p:spPr>
          <a:xfrm>
            <a:off x="6420325" y="2308300"/>
            <a:ext cx="2001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8" name="Google Shape;158;p57"/>
          <p:cNvSpPr txBox="1"/>
          <p:nvPr>
            <p:ph idx="8" type="subTitle"/>
          </p:nvPr>
        </p:nvSpPr>
        <p:spPr>
          <a:xfrm>
            <a:off x="6121832" y="2627840"/>
            <a:ext cx="2299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9" name="Google Shape;159;p57"/>
          <p:cNvSpPr txBox="1"/>
          <p:nvPr>
            <p:ph idx="9" type="subTitle"/>
          </p:nvPr>
        </p:nvSpPr>
        <p:spPr>
          <a:xfrm>
            <a:off x="917675" y="2308325"/>
            <a:ext cx="2001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0" name="Google Shape;160;p57"/>
          <p:cNvSpPr txBox="1"/>
          <p:nvPr>
            <p:ph idx="13" type="subTitle"/>
          </p:nvPr>
        </p:nvSpPr>
        <p:spPr>
          <a:xfrm>
            <a:off x="619055" y="2627858"/>
            <a:ext cx="2299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1" name="Google Shape;161;p57"/>
          <p:cNvSpPr txBox="1"/>
          <p:nvPr>
            <p:ph idx="14" type="subTitle"/>
          </p:nvPr>
        </p:nvSpPr>
        <p:spPr>
          <a:xfrm>
            <a:off x="3796524" y="2308300"/>
            <a:ext cx="2001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2" name="Google Shape;162;p57"/>
          <p:cNvSpPr txBox="1"/>
          <p:nvPr>
            <p:ph idx="15" type="subTitle"/>
          </p:nvPr>
        </p:nvSpPr>
        <p:spPr>
          <a:xfrm>
            <a:off x="3497976" y="2627833"/>
            <a:ext cx="2299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3" name="Google Shape;163;p57"/>
          <p:cNvSpPr/>
          <p:nvPr/>
        </p:nvSpPr>
        <p:spPr>
          <a:xfrm>
            <a:off x="4361375" y="1336325"/>
            <a:ext cx="402300" cy="402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three columns">
  <p:cSld name="TITLE_AND_BODY_2">
    <p:bg>
      <p:bgPr>
        <a:noFill/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8"/>
          <p:cNvSpPr/>
          <p:nvPr/>
        </p:nvSpPr>
        <p:spPr>
          <a:xfrm rot="-5400000">
            <a:off x="4106700" y="-4110575"/>
            <a:ext cx="928800" cy="91422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8"/>
          <p:cNvSpPr/>
          <p:nvPr/>
        </p:nvSpPr>
        <p:spPr>
          <a:xfrm>
            <a:off x="1362275" y="2088150"/>
            <a:ext cx="1902900" cy="2298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8"/>
          <p:cNvSpPr/>
          <p:nvPr/>
        </p:nvSpPr>
        <p:spPr>
          <a:xfrm>
            <a:off x="3611874" y="2088150"/>
            <a:ext cx="1902900" cy="2298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8"/>
          <p:cNvSpPr/>
          <p:nvPr/>
        </p:nvSpPr>
        <p:spPr>
          <a:xfrm>
            <a:off x="5873000" y="2088150"/>
            <a:ext cx="1902900" cy="2298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8"/>
          <p:cNvSpPr txBox="1"/>
          <p:nvPr>
            <p:ph type="title"/>
          </p:nvPr>
        </p:nvSpPr>
        <p:spPr>
          <a:xfrm>
            <a:off x="624000" y="318750"/>
            <a:ext cx="1627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71" name="Google Shape;171;p58"/>
          <p:cNvSpPr txBox="1"/>
          <p:nvPr>
            <p:ph idx="1" type="subTitle"/>
          </p:nvPr>
        </p:nvSpPr>
        <p:spPr>
          <a:xfrm>
            <a:off x="1481186" y="2935648"/>
            <a:ext cx="1699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1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72" name="Google Shape;172;p58"/>
          <p:cNvSpPr txBox="1"/>
          <p:nvPr>
            <p:ph idx="2" type="subTitle"/>
          </p:nvPr>
        </p:nvSpPr>
        <p:spPr>
          <a:xfrm>
            <a:off x="3713725" y="2935648"/>
            <a:ext cx="1699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1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73" name="Google Shape;173;p58"/>
          <p:cNvSpPr txBox="1"/>
          <p:nvPr>
            <p:ph idx="3" type="subTitle"/>
          </p:nvPr>
        </p:nvSpPr>
        <p:spPr>
          <a:xfrm>
            <a:off x="5963442" y="2935648"/>
            <a:ext cx="1699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17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74" name="Google Shape;174;p58"/>
          <p:cNvSpPr txBox="1"/>
          <p:nvPr>
            <p:ph idx="4" type="subTitle"/>
          </p:nvPr>
        </p:nvSpPr>
        <p:spPr>
          <a:xfrm>
            <a:off x="4147975" y="705716"/>
            <a:ext cx="42738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75" name="Google Shape;175;p58"/>
          <p:cNvSpPr txBox="1"/>
          <p:nvPr>
            <p:ph idx="5" type="subTitle"/>
          </p:nvPr>
        </p:nvSpPr>
        <p:spPr>
          <a:xfrm>
            <a:off x="1481200" y="3254975"/>
            <a:ext cx="16992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76" name="Google Shape;176;p58"/>
          <p:cNvSpPr txBox="1"/>
          <p:nvPr>
            <p:ph idx="6" type="subTitle"/>
          </p:nvPr>
        </p:nvSpPr>
        <p:spPr>
          <a:xfrm>
            <a:off x="3713675" y="3254975"/>
            <a:ext cx="16992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77" name="Google Shape;177;p58"/>
          <p:cNvSpPr txBox="1"/>
          <p:nvPr>
            <p:ph idx="7" type="subTitle"/>
          </p:nvPr>
        </p:nvSpPr>
        <p:spPr>
          <a:xfrm>
            <a:off x="5963612" y="3253350"/>
            <a:ext cx="16992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78" name="Google Shape;178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4">
  <p:cSld name="TITLE_AND_TWO_COLUMNS_1_1_3">
    <p:bg>
      <p:bgPr>
        <a:noFill/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9"/>
          <p:cNvSpPr/>
          <p:nvPr/>
        </p:nvSpPr>
        <p:spPr>
          <a:xfrm>
            <a:off x="0" y="2116000"/>
            <a:ext cx="3049800" cy="3027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59"/>
          <p:cNvSpPr/>
          <p:nvPr/>
        </p:nvSpPr>
        <p:spPr>
          <a:xfrm>
            <a:off x="6087300" y="2116000"/>
            <a:ext cx="3049800" cy="3027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59"/>
          <p:cNvSpPr/>
          <p:nvPr/>
        </p:nvSpPr>
        <p:spPr>
          <a:xfrm>
            <a:off x="2514500" y="443475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59"/>
          <p:cNvSpPr txBox="1"/>
          <p:nvPr>
            <p:ph type="title"/>
          </p:nvPr>
        </p:nvSpPr>
        <p:spPr>
          <a:xfrm>
            <a:off x="619047" y="318788"/>
            <a:ext cx="33918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4" name="Google Shape;184;p59"/>
          <p:cNvSpPr txBox="1"/>
          <p:nvPr>
            <p:ph idx="1" type="subTitle"/>
          </p:nvPr>
        </p:nvSpPr>
        <p:spPr>
          <a:xfrm>
            <a:off x="3690012" y="3171795"/>
            <a:ext cx="1757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5" name="Google Shape;185;p59"/>
          <p:cNvSpPr txBox="1"/>
          <p:nvPr>
            <p:ph idx="2" type="subTitle"/>
          </p:nvPr>
        </p:nvSpPr>
        <p:spPr>
          <a:xfrm>
            <a:off x="3690010" y="3499218"/>
            <a:ext cx="1757100" cy="8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6" name="Google Shape;186;p59"/>
          <p:cNvSpPr txBox="1"/>
          <p:nvPr>
            <p:ph idx="3" type="subTitle"/>
          </p:nvPr>
        </p:nvSpPr>
        <p:spPr>
          <a:xfrm>
            <a:off x="613800" y="3174774"/>
            <a:ext cx="1757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7" name="Google Shape;187;p59"/>
          <p:cNvSpPr txBox="1"/>
          <p:nvPr>
            <p:ph idx="4" type="subTitle"/>
          </p:nvPr>
        </p:nvSpPr>
        <p:spPr>
          <a:xfrm>
            <a:off x="613625" y="3495810"/>
            <a:ext cx="1757100" cy="8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8" name="Google Shape;188;p59"/>
          <p:cNvSpPr txBox="1"/>
          <p:nvPr>
            <p:ph idx="5" type="subTitle"/>
          </p:nvPr>
        </p:nvSpPr>
        <p:spPr>
          <a:xfrm>
            <a:off x="6767159" y="3479196"/>
            <a:ext cx="1757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9" name="Google Shape;189;p59"/>
          <p:cNvSpPr txBox="1"/>
          <p:nvPr>
            <p:ph idx="6" type="subTitle"/>
          </p:nvPr>
        </p:nvSpPr>
        <p:spPr>
          <a:xfrm>
            <a:off x="6767129" y="3794675"/>
            <a:ext cx="1757100" cy="8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0" name="Google Shape;190;p59"/>
          <p:cNvSpPr txBox="1"/>
          <p:nvPr>
            <p:ph idx="7" type="subTitle"/>
          </p:nvPr>
        </p:nvSpPr>
        <p:spPr>
          <a:xfrm>
            <a:off x="4132673" y="2693854"/>
            <a:ext cx="8076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3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91" name="Google Shape;191;p59"/>
          <p:cNvSpPr txBox="1"/>
          <p:nvPr>
            <p:ph idx="8" type="subTitle"/>
          </p:nvPr>
        </p:nvSpPr>
        <p:spPr>
          <a:xfrm>
            <a:off x="7214954" y="2693854"/>
            <a:ext cx="8076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3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92" name="Google Shape;192;p59"/>
          <p:cNvSpPr txBox="1"/>
          <p:nvPr>
            <p:ph idx="9" type="subTitle"/>
          </p:nvPr>
        </p:nvSpPr>
        <p:spPr>
          <a:xfrm>
            <a:off x="1088375" y="2693854"/>
            <a:ext cx="8076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3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93" name="Google Shape;193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numbers">
  <p:cSld name="BIG_NUMBER_1">
    <p:bg>
      <p:bgPr>
        <a:noFill/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0"/>
          <p:cNvSpPr/>
          <p:nvPr/>
        </p:nvSpPr>
        <p:spPr>
          <a:xfrm rot="-5400000">
            <a:off x="3597600" y="-3601575"/>
            <a:ext cx="1947000" cy="91422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60"/>
          <p:cNvSpPr txBox="1"/>
          <p:nvPr>
            <p:ph idx="1" type="subTitle"/>
          </p:nvPr>
        </p:nvSpPr>
        <p:spPr>
          <a:xfrm>
            <a:off x="623289" y="2982593"/>
            <a:ext cx="223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b="1" sz="17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97" name="Google Shape;197;p60"/>
          <p:cNvSpPr txBox="1"/>
          <p:nvPr>
            <p:ph idx="2" type="subTitle"/>
          </p:nvPr>
        </p:nvSpPr>
        <p:spPr>
          <a:xfrm>
            <a:off x="623315" y="3285135"/>
            <a:ext cx="22356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98" name="Google Shape;198;p60"/>
          <p:cNvSpPr txBox="1"/>
          <p:nvPr>
            <p:ph idx="3" type="subTitle"/>
          </p:nvPr>
        </p:nvSpPr>
        <p:spPr>
          <a:xfrm>
            <a:off x="3349994" y="2982593"/>
            <a:ext cx="223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b="1" sz="17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99" name="Google Shape;199;p60"/>
          <p:cNvSpPr txBox="1"/>
          <p:nvPr>
            <p:ph idx="4" type="subTitle"/>
          </p:nvPr>
        </p:nvSpPr>
        <p:spPr>
          <a:xfrm>
            <a:off x="3349993" y="3296635"/>
            <a:ext cx="22356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00" name="Google Shape;200;p60"/>
          <p:cNvSpPr txBox="1"/>
          <p:nvPr>
            <p:ph idx="5" type="subTitle"/>
          </p:nvPr>
        </p:nvSpPr>
        <p:spPr>
          <a:xfrm>
            <a:off x="6081218" y="2982593"/>
            <a:ext cx="2234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b="1" sz="17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01" name="Google Shape;201;p60"/>
          <p:cNvSpPr txBox="1"/>
          <p:nvPr>
            <p:ph idx="6" type="subTitle"/>
          </p:nvPr>
        </p:nvSpPr>
        <p:spPr>
          <a:xfrm>
            <a:off x="6082418" y="3296592"/>
            <a:ext cx="22344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02" name="Google Shape;202;p60"/>
          <p:cNvSpPr txBox="1"/>
          <p:nvPr>
            <p:ph type="title"/>
          </p:nvPr>
        </p:nvSpPr>
        <p:spPr>
          <a:xfrm>
            <a:off x="723448" y="2285051"/>
            <a:ext cx="2234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3" name="Google Shape;203;p60"/>
          <p:cNvSpPr txBox="1"/>
          <p:nvPr>
            <p:ph idx="7" type="title"/>
          </p:nvPr>
        </p:nvSpPr>
        <p:spPr>
          <a:xfrm>
            <a:off x="3454798" y="2286751"/>
            <a:ext cx="2234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4" name="Google Shape;204;p60"/>
          <p:cNvSpPr txBox="1"/>
          <p:nvPr>
            <p:ph idx="8" type="title"/>
          </p:nvPr>
        </p:nvSpPr>
        <p:spPr>
          <a:xfrm>
            <a:off x="6185898" y="2285051"/>
            <a:ext cx="2234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5" name="Google Shape;205;p60"/>
          <p:cNvSpPr txBox="1"/>
          <p:nvPr>
            <p:ph idx="9" type="title"/>
          </p:nvPr>
        </p:nvSpPr>
        <p:spPr>
          <a:xfrm>
            <a:off x="618574" y="316625"/>
            <a:ext cx="19533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6" name="Google Shape;206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5">
  <p:cSld name="TITLE_AND_TWO_COLUMNS_1_2">
    <p:bg>
      <p:bgPr>
        <a:noFill/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1"/>
          <p:cNvSpPr txBox="1"/>
          <p:nvPr>
            <p:ph idx="1" type="subTitle"/>
          </p:nvPr>
        </p:nvSpPr>
        <p:spPr>
          <a:xfrm>
            <a:off x="6903007" y="3501969"/>
            <a:ext cx="1518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9" name="Google Shape;209;p61"/>
          <p:cNvSpPr txBox="1"/>
          <p:nvPr>
            <p:ph idx="2" type="subTitle"/>
          </p:nvPr>
        </p:nvSpPr>
        <p:spPr>
          <a:xfrm>
            <a:off x="6903024" y="3818558"/>
            <a:ext cx="15180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0" name="Google Shape;210;p61"/>
          <p:cNvSpPr txBox="1"/>
          <p:nvPr>
            <p:ph idx="3" type="subTitle"/>
          </p:nvPr>
        </p:nvSpPr>
        <p:spPr>
          <a:xfrm>
            <a:off x="3441301" y="3501969"/>
            <a:ext cx="1518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1" name="Google Shape;211;p61"/>
          <p:cNvSpPr txBox="1"/>
          <p:nvPr>
            <p:ph idx="4" type="subTitle"/>
          </p:nvPr>
        </p:nvSpPr>
        <p:spPr>
          <a:xfrm>
            <a:off x="3441294" y="3819178"/>
            <a:ext cx="15180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2" name="Google Shape;212;p61"/>
          <p:cNvSpPr txBox="1"/>
          <p:nvPr>
            <p:ph idx="5" type="subTitle"/>
          </p:nvPr>
        </p:nvSpPr>
        <p:spPr>
          <a:xfrm>
            <a:off x="5172154" y="3501969"/>
            <a:ext cx="1518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3" name="Google Shape;213;p61"/>
          <p:cNvSpPr txBox="1"/>
          <p:nvPr>
            <p:ph idx="6" type="subTitle"/>
          </p:nvPr>
        </p:nvSpPr>
        <p:spPr>
          <a:xfrm>
            <a:off x="5172169" y="3813077"/>
            <a:ext cx="15180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4" name="Google Shape;214;p61"/>
          <p:cNvSpPr/>
          <p:nvPr/>
        </p:nvSpPr>
        <p:spPr>
          <a:xfrm rot="-5400000">
            <a:off x="-383250" y="379275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61"/>
          <p:cNvSpPr txBox="1"/>
          <p:nvPr>
            <p:ph type="title"/>
          </p:nvPr>
        </p:nvSpPr>
        <p:spPr>
          <a:xfrm>
            <a:off x="633650" y="316425"/>
            <a:ext cx="21282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16" name="Google Shape;216;p61"/>
          <p:cNvSpPr txBox="1"/>
          <p:nvPr>
            <p:ph idx="7" type="subTitle"/>
          </p:nvPr>
        </p:nvSpPr>
        <p:spPr>
          <a:xfrm>
            <a:off x="633550" y="2441715"/>
            <a:ext cx="22365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17" name="Google Shape;217;p61"/>
          <p:cNvSpPr/>
          <p:nvPr/>
        </p:nvSpPr>
        <p:spPr>
          <a:xfrm>
            <a:off x="985750" y="1763900"/>
            <a:ext cx="410100" cy="4101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jes">
  <p:cSld name="TITLE_ONLY_2">
    <p:bg>
      <p:bgPr>
        <a:noFill/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2"/>
          <p:cNvSpPr/>
          <p:nvPr/>
        </p:nvSpPr>
        <p:spPr>
          <a:xfrm rot="-5400000">
            <a:off x="3597600" y="-3601575"/>
            <a:ext cx="1947000" cy="91422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62"/>
          <p:cNvSpPr txBox="1"/>
          <p:nvPr>
            <p:ph type="title"/>
          </p:nvPr>
        </p:nvSpPr>
        <p:spPr>
          <a:xfrm>
            <a:off x="624472" y="316781"/>
            <a:ext cx="25710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2" name="Google Shape;222;p62"/>
          <p:cNvSpPr txBox="1"/>
          <p:nvPr>
            <p:ph idx="2" type="title"/>
          </p:nvPr>
        </p:nvSpPr>
        <p:spPr>
          <a:xfrm>
            <a:off x="722375" y="2693771"/>
            <a:ext cx="18411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3" name="Google Shape;223;p62"/>
          <p:cNvSpPr txBox="1"/>
          <p:nvPr>
            <p:ph idx="3" type="title"/>
          </p:nvPr>
        </p:nvSpPr>
        <p:spPr>
          <a:xfrm>
            <a:off x="2680325" y="2693771"/>
            <a:ext cx="18411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4" name="Google Shape;224;p62"/>
          <p:cNvSpPr txBox="1"/>
          <p:nvPr>
            <p:ph idx="4" type="title"/>
          </p:nvPr>
        </p:nvSpPr>
        <p:spPr>
          <a:xfrm>
            <a:off x="4638275" y="2693771"/>
            <a:ext cx="18411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5" name="Google Shape;225;p62"/>
          <p:cNvSpPr txBox="1"/>
          <p:nvPr>
            <p:ph idx="5" type="title"/>
          </p:nvPr>
        </p:nvSpPr>
        <p:spPr>
          <a:xfrm>
            <a:off x="6596225" y="2693771"/>
            <a:ext cx="18411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" name="Google Shape;226;p62"/>
          <p:cNvSpPr txBox="1"/>
          <p:nvPr>
            <p:ph idx="1" type="subTitle"/>
          </p:nvPr>
        </p:nvSpPr>
        <p:spPr>
          <a:xfrm>
            <a:off x="707075" y="3498000"/>
            <a:ext cx="18717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27" name="Google Shape;227;p62"/>
          <p:cNvSpPr txBox="1"/>
          <p:nvPr>
            <p:ph idx="6" type="subTitle"/>
          </p:nvPr>
        </p:nvSpPr>
        <p:spPr>
          <a:xfrm>
            <a:off x="2665038" y="3498000"/>
            <a:ext cx="18717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28" name="Google Shape;228;p62"/>
          <p:cNvSpPr txBox="1"/>
          <p:nvPr>
            <p:ph idx="7" type="subTitle"/>
          </p:nvPr>
        </p:nvSpPr>
        <p:spPr>
          <a:xfrm>
            <a:off x="4601975" y="3498000"/>
            <a:ext cx="18717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29" name="Google Shape;229;p62"/>
          <p:cNvSpPr txBox="1"/>
          <p:nvPr>
            <p:ph idx="8" type="subTitle"/>
          </p:nvPr>
        </p:nvSpPr>
        <p:spPr>
          <a:xfrm>
            <a:off x="6538900" y="3498000"/>
            <a:ext cx="18717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30" name="Google Shape;230;p62"/>
          <p:cNvSpPr txBox="1"/>
          <p:nvPr>
            <p:ph idx="9" type="subTitle"/>
          </p:nvPr>
        </p:nvSpPr>
        <p:spPr>
          <a:xfrm>
            <a:off x="728625" y="3827225"/>
            <a:ext cx="18717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31" name="Google Shape;231;p62"/>
          <p:cNvSpPr txBox="1"/>
          <p:nvPr>
            <p:ph idx="13" type="subTitle"/>
          </p:nvPr>
        </p:nvSpPr>
        <p:spPr>
          <a:xfrm>
            <a:off x="2665300" y="3827225"/>
            <a:ext cx="18717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32" name="Google Shape;232;p62"/>
          <p:cNvSpPr txBox="1"/>
          <p:nvPr>
            <p:ph idx="14" type="subTitle"/>
          </p:nvPr>
        </p:nvSpPr>
        <p:spPr>
          <a:xfrm>
            <a:off x="4602100" y="3827225"/>
            <a:ext cx="18717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33" name="Google Shape;233;p62"/>
          <p:cNvSpPr txBox="1"/>
          <p:nvPr>
            <p:ph idx="15" type="subTitle"/>
          </p:nvPr>
        </p:nvSpPr>
        <p:spPr>
          <a:xfrm>
            <a:off x="6538900" y="3827225"/>
            <a:ext cx="18717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34" name="Google Shape;234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BIG_NUMBER_1_1">
    <p:bg>
      <p:bgPr>
        <a:noFill/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3"/>
          <p:cNvSpPr txBox="1"/>
          <p:nvPr>
            <p:ph idx="1" type="subTitle"/>
          </p:nvPr>
        </p:nvSpPr>
        <p:spPr>
          <a:xfrm>
            <a:off x="624615" y="3507184"/>
            <a:ext cx="3178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7" name="Google Shape;237;p63"/>
          <p:cNvSpPr txBox="1"/>
          <p:nvPr>
            <p:ph idx="2" type="subTitle"/>
          </p:nvPr>
        </p:nvSpPr>
        <p:spPr>
          <a:xfrm>
            <a:off x="624755" y="3805255"/>
            <a:ext cx="3178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8" name="Google Shape;238;p63"/>
          <p:cNvSpPr txBox="1"/>
          <p:nvPr>
            <p:ph idx="3" type="subTitle"/>
          </p:nvPr>
        </p:nvSpPr>
        <p:spPr>
          <a:xfrm>
            <a:off x="624475" y="2481505"/>
            <a:ext cx="3178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9" name="Google Shape;239;p63"/>
          <p:cNvSpPr txBox="1"/>
          <p:nvPr>
            <p:ph idx="4" type="subTitle"/>
          </p:nvPr>
        </p:nvSpPr>
        <p:spPr>
          <a:xfrm>
            <a:off x="624475" y="2806704"/>
            <a:ext cx="3178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0" name="Google Shape;240;p63"/>
          <p:cNvSpPr/>
          <p:nvPr/>
        </p:nvSpPr>
        <p:spPr>
          <a:xfrm rot="-5400000">
            <a:off x="-383250" y="383250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63"/>
          <p:cNvSpPr txBox="1"/>
          <p:nvPr>
            <p:ph type="title"/>
          </p:nvPr>
        </p:nvSpPr>
        <p:spPr>
          <a:xfrm>
            <a:off x="619047" y="316781"/>
            <a:ext cx="28476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42" name="Google Shape;242;p63"/>
          <p:cNvSpPr/>
          <p:nvPr/>
        </p:nvSpPr>
        <p:spPr>
          <a:xfrm>
            <a:off x="985750" y="1763900"/>
            <a:ext cx="410100" cy="4101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s points">
  <p:cSld name="TITLE_ONLY_1_2">
    <p:bg>
      <p:bgPr>
        <a:noFill/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4"/>
          <p:cNvSpPr/>
          <p:nvPr/>
        </p:nvSpPr>
        <p:spPr>
          <a:xfrm rot="-5400000">
            <a:off x="-383250" y="383250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64"/>
          <p:cNvSpPr txBox="1"/>
          <p:nvPr>
            <p:ph type="title"/>
          </p:nvPr>
        </p:nvSpPr>
        <p:spPr>
          <a:xfrm>
            <a:off x="629838" y="316210"/>
            <a:ext cx="76992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47" name="Google Shape;247;p64"/>
          <p:cNvSpPr txBox="1"/>
          <p:nvPr>
            <p:ph idx="1" type="subTitle"/>
          </p:nvPr>
        </p:nvSpPr>
        <p:spPr>
          <a:xfrm>
            <a:off x="1454075" y="1386950"/>
            <a:ext cx="69681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b="1" sz="12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48" name="Google Shape;248;p64"/>
          <p:cNvSpPr txBox="1"/>
          <p:nvPr>
            <p:ph idx="2" type="body"/>
          </p:nvPr>
        </p:nvSpPr>
        <p:spPr>
          <a:xfrm>
            <a:off x="1458036" y="1756000"/>
            <a:ext cx="6968100" cy="28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 sz="1200">
                <a:solidFill>
                  <a:schemeClr val="accent4"/>
                </a:solidFill>
              </a:defRPr>
            </a:lvl1pPr>
            <a:lvl2pPr indent="-323850" lvl="1" marL="91440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4"/>
                </a:solidFill>
              </a:defRPr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4"/>
                </a:solidFill>
              </a:defRPr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>
                <a:solidFill>
                  <a:schemeClr val="accent4"/>
                </a:solidFill>
              </a:defRPr>
            </a:lvl4pPr>
            <a:lvl5pPr indent="-3238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4"/>
                </a:solidFill>
              </a:defRPr>
            </a:lvl5pPr>
            <a:lvl6pPr indent="-3238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4"/>
                </a:solidFill>
              </a:defRPr>
            </a:lvl6pPr>
            <a:lvl7pPr indent="-3238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>
                <a:solidFill>
                  <a:schemeClr val="accent4"/>
                </a:solidFill>
              </a:defRPr>
            </a:lvl7pPr>
            <a:lvl8pPr indent="-3238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4"/>
                </a:solidFill>
              </a:defRPr>
            </a:lvl8pPr>
            <a:lvl9pPr indent="-3238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49" name="Google Shape;249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">
    <p:bg>
      <p:bgPr>
        <a:noFill/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5"/>
          <p:cNvSpPr/>
          <p:nvPr/>
        </p:nvSpPr>
        <p:spPr>
          <a:xfrm rot="-5400000">
            <a:off x="3597600" y="-3601575"/>
            <a:ext cx="1947000" cy="91422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text">
  <p:cSld name="TITLE_AND_TWO_COLUMNS_1_1_1_1">
    <p:bg>
      <p:bgPr>
        <a:noFill/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7"/>
          <p:cNvSpPr/>
          <p:nvPr/>
        </p:nvSpPr>
        <p:spPr>
          <a:xfrm rot="-5400000">
            <a:off x="-247800" y="247800"/>
            <a:ext cx="1947000" cy="14514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7"/>
          <p:cNvSpPr txBox="1"/>
          <p:nvPr>
            <p:ph type="title"/>
          </p:nvPr>
        </p:nvSpPr>
        <p:spPr>
          <a:xfrm>
            <a:off x="612961" y="315240"/>
            <a:ext cx="25638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" name="Google Shape;22;p37"/>
          <p:cNvSpPr txBox="1"/>
          <p:nvPr>
            <p:ph idx="1" type="subTitle"/>
          </p:nvPr>
        </p:nvSpPr>
        <p:spPr>
          <a:xfrm>
            <a:off x="618829" y="2882175"/>
            <a:ext cx="2806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" name="Google Shape;23;p37"/>
          <p:cNvSpPr txBox="1"/>
          <p:nvPr>
            <p:ph idx="2" type="subTitle"/>
          </p:nvPr>
        </p:nvSpPr>
        <p:spPr>
          <a:xfrm>
            <a:off x="618860" y="3199493"/>
            <a:ext cx="28068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" name="Google Shape;24;p37"/>
          <p:cNvSpPr/>
          <p:nvPr/>
        </p:nvSpPr>
        <p:spPr>
          <a:xfrm>
            <a:off x="985750" y="1763900"/>
            <a:ext cx="410100" cy="410100"/>
          </a:xfrm>
          <a:prstGeom prst="rect">
            <a:avLst/>
          </a:prstGeom>
          <a:noFill/>
          <a:ln cap="flat" cmpd="sng" w="19050">
            <a:solidFill>
              <a:srgbClr val="DB27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B27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">
    <p:bg>
      <p:bgPr>
        <a:noFill/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6"/>
          <p:cNvSpPr/>
          <p:nvPr/>
        </p:nvSpPr>
        <p:spPr>
          <a:xfrm rot="-5400000">
            <a:off x="4280850" y="285475"/>
            <a:ext cx="5152500" cy="45738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">
    <p:bg>
      <p:bgPr>
        <a:noFill/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7"/>
          <p:cNvSpPr/>
          <p:nvPr/>
        </p:nvSpPr>
        <p:spPr>
          <a:xfrm rot="-5400000">
            <a:off x="-383250" y="383250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67"/>
          <p:cNvSpPr/>
          <p:nvPr/>
        </p:nvSpPr>
        <p:spPr>
          <a:xfrm>
            <a:off x="985750" y="1763900"/>
            <a:ext cx="410100" cy="4101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TITLE_ONLY_1">
    <p:bg>
      <p:bgPr>
        <a:noFill/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8"/>
          <p:cNvSpPr/>
          <p:nvPr/>
        </p:nvSpPr>
        <p:spPr>
          <a:xfrm rot="-5400000">
            <a:off x="3898200" y="-3898875"/>
            <a:ext cx="1347600" cy="91422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8"/>
          <p:cNvSpPr txBox="1"/>
          <p:nvPr>
            <p:ph type="title"/>
          </p:nvPr>
        </p:nvSpPr>
        <p:spPr>
          <a:xfrm>
            <a:off x="629424" y="318095"/>
            <a:ext cx="19797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" name="Google Shape;2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ONLY_2_1">
    <p:bg>
      <p:bgPr>
        <a:noFill/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9"/>
          <p:cNvSpPr/>
          <p:nvPr/>
        </p:nvSpPr>
        <p:spPr>
          <a:xfrm rot="-5400000">
            <a:off x="3285275" y="-3290700"/>
            <a:ext cx="2566200" cy="91476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9"/>
          <p:cNvSpPr txBox="1"/>
          <p:nvPr>
            <p:ph type="title"/>
          </p:nvPr>
        </p:nvSpPr>
        <p:spPr>
          <a:xfrm>
            <a:off x="722375" y="447855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" name="Google Shape;33;p39"/>
          <p:cNvSpPr txBox="1"/>
          <p:nvPr>
            <p:ph idx="1" type="subTitle"/>
          </p:nvPr>
        </p:nvSpPr>
        <p:spPr>
          <a:xfrm>
            <a:off x="2638625" y="1137675"/>
            <a:ext cx="3866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" name="Google Shape;34;p39"/>
          <p:cNvSpPr txBox="1"/>
          <p:nvPr>
            <p:ph idx="2" type="subTitle"/>
          </p:nvPr>
        </p:nvSpPr>
        <p:spPr>
          <a:xfrm>
            <a:off x="3289800" y="1522900"/>
            <a:ext cx="25644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5" name="Google Shape;35;p39"/>
          <p:cNvSpPr txBox="1"/>
          <p:nvPr>
            <p:ph idx="3" type="subTitle"/>
          </p:nvPr>
        </p:nvSpPr>
        <p:spPr>
          <a:xfrm>
            <a:off x="1177875" y="4332300"/>
            <a:ext cx="65034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6" name="Google Shape;3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noFill/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2"/>
          <p:cNvSpPr txBox="1"/>
          <p:nvPr>
            <p:ph type="title"/>
          </p:nvPr>
        </p:nvSpPr>
        <p:spPr>
          <a:xfrm>
            <a:off x="6085069" y="1110550"/>
            <a:ext cx="2334300" cy="19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6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42"/>
          <p:cNvSpPr txBox="1"/>
          <p:nvPr>
            <p:ph idx="1" type="subTitle"/>
          </p:nvPr>
        </p:nvSpPr>
        <p:spPr>
          <a:xfrm>
            <a:off x="4231500" y="3294556"/>
            <a:ext cx="3737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0" name="Google Shape;40;p42"/>
          <p:cNvSpPr txBox="1"/>
          <p:nvPr>
            <p:ph idx="2" type="title"/>
          </p:nvPr>
        </p:nvSpPr>
        <p:spPr>
          <a:xfrm>
            <a:off x="4633488" y="539489"/>
            <a:ext cx="2805600" cy="19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B9D7"/>
              </a:buClr>
              <a:buSzPts val="20000"/>
              <a:buNone/>
              <a:defRPr sz="15000">
                <a:solidFill>
                  <a:srgbClr val="40B9D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1" name="Google Shape;4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noFill/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3"/>
          <p:cNvSpPr txBox="1"/>
          <p:nvPr>
            <p:ph type="title"/>
          </p:nvPr>
        </p:nvSpPr>
        <p:spPr>
          <a:xfrm>
            <a:off x="619391" y="315111"/>
            <a:ext cx="76992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" name="Google Shape;44;p43"/>
          <p:cNvSpPr txBox="1"/>
          <p:nvPr>
            <p:ph idx="1" type="subTitle"/>
          </p:nvPr>
        </p:nvSpPr>
        <p:spPr>
          <a:xfrm>
            <a:off x="625121" y="1089715"/>
            <a:ext cx="7802100" cy="30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ivvic"/>
              <a:buAutoNum type="arabicPeriod"/>
              <a:defRPr sz="12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alphaLcPeriod"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romanLcPeriod"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arabicPeriod"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alphaLcPeriod"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romanLcPeriod"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arabicPeriod"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alphaLcPeriod"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Roboto Condensed Light"/>
              <a:buAutoNum type="romanLcPeriod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os columnas" type="twoColTx">
  <p:cSld name="TITLE_AND_TWO_COLUMNS">
    <p:bg>
      <p:bgPr>
        <a:noFill/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4"/>
          <p:cNvSpPr/>
          <p:nvPr/>
        </p:nvSpPr>
        <p:spPr>
          <a:xfrm rot="-5400000">
            <a:off x="-383250" y="383253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44"/>
          <p:cNvSpPr txBox="1"/>
          <p:nvPr>
            <p:ph type="title"/>
          </p:nvPr>
        </p:nvSpPr>
        <p:spPr>
          <a:xfrm>
            <a:off x="618324" y="319145"/>
            <a:ext cx="2711400" cy="11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9" name="Google Shape;49;p44"/>
          <p:cNvSpPr txBox="1"/>
          <p:nvPr>
            <p:ph idx="1" type="subTitle"/>
          </p:nvPr>
        </p:nvSpPr>
        <p:spPr>
          <a:xfrm>
            <a:off x="4156017" y="3002139"/>
            <a:ext cx="26607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0" name="Google Shape;50;p44"/>
          <p:cNvSpPr txBox="1"/>
          <p:nvPr>
            <p:ph idx="2" type="subTitle"/>
          </p:nvPr>
        </p:nvSpPr>
        <p:spPr>
          <a:xfrm>
            <a:off x="5760925" y="1127681"/>
            <a:ext cx="26607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7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1" name="Google Shape;51;p44"/>
          <p:cNvSpPr txBox="1"/>
          <p:nvPr>
            <p:ph idx="3" type="subTitle"/>
          </p:nvPr>
        </p:nvSpPr>
        <p:spPr>
          <a:xfrm>
            <a:off x="4156017" y="3322812"/>
            <a:ext cx="26607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44"/>
          <p:cNvSpPr txBox="1"/>
          <p:nvPr>
            <p:ph idx="4" type="subTitle"/>
          </p:nvPr>
        </p:nvSpPr>
        <p:spPr>
          <a:xfrm>
            <a:off x="5760925" y="1446527"/>
            <a:ext cx="26607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3" name="Google Shape;53;p44"/>
          <p:cNvSpPr/>
          <p:nvPr/>
        </p:nvSpPr>
        <p:spPr>
          <a:xfrm>
            <a:off x="985750" y="1763900"/>
            <a:ext cx="410100" cy="4101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noFill/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5"/>
          <p:cNvSpPr/>
          <p:nvPr/>
        </p:nvSpPr>
        <p:spPr>
          <a:xfrm rot="-5400000">
            <a:off x="-383250" y="383250"/>
            <a:ext cx="1947000" cy="1180500"/>
          </a:xfrm>
          <a:prstGeom prst="rect">
            <a:avLst/>
          </a:prstGeom>
          <a:solidFill>
            <a:srgbClr val="40B9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45"/>
          <p:cNvSpPr txBox="1"/>
          <p:nvPr>
            <p:ph type="title"/>
          </p:nvPr>
        </p:nvSpPr>
        <p:spPr>
          <a:xfrm>
            <a:off x="619047" y="317964"/>
            <a:ext cx="28476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8" name="Google Shape;58;p45"/>
          <p:cNvSpPr/>
          <p:nvPr/>
        </p:nvSpPr>
        <p:spPr>
          <a:xfrm>
            <a:off x="985750" y="1763900"/>
            <a:ext cx="410100" cy="4101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Bebas Neue"/>
              <a:buNone/>
              <a:defRPr b="0" i="0" sz="4000" u="none" cap="none" strike="noStrike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Bebas Neue"/>
              <a:buNone/>
              <a:defRPr b="0" i="0" sz="4000" u="none" cap="none" strike="noStrike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Bebas Neue"/>
              <a:buNone/>
              <a:defRPr b="0" i="0" sz="4000" u="none" cap="none" strike="noStrike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Bebas Neue"/>
              <a:buNone/>
              <a:defRPr b="0" i="0" sz="4000" u="none" cap="none" strike="noStrike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Bebas Neue"/>
              <a:buNone/>
              <a:defRPr b="0" i="0" sz="4000" u="none" cap="none" strike="noStrike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Bebas Neue"/>
              <a:buNone/>
              <a:defRPr b="0" i="0" sz="4000" u="none" cap="none" strike="noStrike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Bebas Neue"/>
              <a:buNone/>
              <a:defRPr b="0" i="0" sz="4000" u="none" cap="none" strike="noStrike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Bebas Neue"/>
              <a:buNone/>
              <a:defRPr b="0" i="0" sz="4000" u="none" cap="none" strike="noStrike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Bebas Neue"/>
              <a:buNone/>
              <a:defRPr b="0" i="0" sz="4000" u="none" cap="none" strike="noStrike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●"/>
              <a:defRPr b="0" i="0" sz="15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○"/>
              <a:defRPr b="0" i="0" sz="15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■"/>
              <a:defRPr b="0" i="0" sz="15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●"/>
              <a:defRPr b="0" i="0" sz="15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○"/>
              <a:defRPr b="0" i="0" sz="15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■"/>
              <a:defRPr b="0" i="0" sz="15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●"/>
              <a:defRPr b="0" i="0" sz="15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○"/>
              <a:defRPr b="0" i="0" sz="15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Char char="■"/>
              <a:defRPr b="0" i="0" sz="15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mc:AlternateContent>
    <mc:Choice Requires="p14">
      <p:transition p14:dur="200">
        <p:fade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5">
          <p15:clr>
            <a:srgbClr val="EA4335"/>
          </p15:clr>
        </p15:guide>
        <p15:guide id="2" pos="5305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262" name="Google Shape;262;p40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63" name="Google Shape;26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</p:sldLayoutIdLst>
  <mc:AlternateContent>
    <mc:Choice Requires="p14">
      <p:transition p14:dur="200">
        <p:fade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21.png"/><Relationship Id="rId5" Type="http://schemas.openxmlformats.org/officeDocument/2006/relationships/image" Target="../media/image11.png"/><Relationship Id="rId6" Type="http://schemas.openxmlformats.org/officeDocument/2006/relationships/image" Target="../media/image28.png"/><Relationship Id="rId7" Type="http://schemas.openxmlformats.org/officeDocument/2006/relationships/image" Target="../media/image12.png"/><Relationship Id="rId8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1.png"/><Relationship Id="rId9" Type="http://schemas.openxmlformats.org/officeDocument/2006/relationships/image" Target="../media/image48.png"/><Relationship Id="rId5" Type="http://schemas.openxmlformats.org/officeDocument/2006/relationships/image" Target="../media/image31.png"/><Relationship Id="rId6" Type="http://schemas.openxmlformats.org/officeDocument/2006/relationships/image" Target="../media/image3.png"/><Relationship Id="rId7" Type="http://schemas.openxmlformats.org/officeDocument/2006/relationships/image" Target="../media/image12.png"/><Relationship Id="rId8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33.png"/><Relationship Id="rId5" Type="http://schemas.openxmlformats.org/officeDocument/2006/relationships/image" Target="../media/image1.png"/><Relationship Id="rId6" Type="http://schemas.openxmlformats.org/officeDocument/2006/relationships/image" Target="../media/image44.png"/><Relationship Id="rId7" Type="http://schemas.openxmlformats.org/officeDocument/2006/relationships/image" Target="../media/image37.png"/><Relationship Id="rId8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43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63.pn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image" Target="../media/image5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127.png"/><Relationship Id="rId9" Type="http://schemas.openxmlformats.org/officeDocument/2006/relationships/image" Target="../media/image52.png"/><Relationship Id="rId5" Type="http://schemas.openxmlformats.org/officeDocument/2006/relationships/image" Target="../media/image62.png"/><Relationship Id="rId6" Type="http://schemas.openxmlformats.org/officeDocument/2006/relationships/image" Target="../media/image68.png"/><Relationship Id="rId7" Type="http://schemas.openxmlformats.org/officeDocument/2006/relationships/image" Target="../media/image12.png"/><Relationship Id="rId8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1.png"/><Relationship Id="rId5" Type="http://schemas.openxmlformats.org/officeDocument/2006/relationships/image" Target="../media/image47.png"/><Relationship Id="rId6" Type="http://schemas.openxmlformats.org/officeDocument/2006/relationships/image" Target="../media/image1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47.png"/><Relationship Id="rId5" Type="http://schemas.openxmlformats.org/officeDocument/2006/relationships/image" Target="../media/image128.png"/><Relationship Id="rId6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47.png"/><Relationship Id="rId5" Type="http://schemas.openxmlformats.org/officeDocument/2006/relationships/image" Target="../media/image128.png"/><Relationship Id="rId6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56.png"/><Relationship Id="rId5" Type="http://schemas.openxmlformats.org/officeDocument/2006/relationships/image" Target="../media/image66.png"/><Relationship Id="rId6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76.png"/><Relationship Id="rId5" Type="http://schemas.openxmlformats.org/officeDocument/2006/relationships/image" Target="../media/image54.png"/><Relationship Id="rId6" Type="http://schemas.openxmlformats.org/officeDocument/2006/relationships/image" Target="../media/image69.png"/><Relationship Id="rId7" Type="http://schemas.openxmlformats.org/officeDocument/2006/relationships/image" Target="../media/image6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59.png"/><Relationship Id="rId9" Type="http://schemas.openxmlformats.org/officeDocument/2006/relationships/image" Target="../media/image61.png"/><Relationship Id="rId5" Type="http://schemas.openxmlformats.org/officeDocument/2006/relationships/image" Target="../media/image119.png"/><Relationship Id="rId6" Type="http://schemas.openxmlformats.org/officeDocument/2006/relationships/image" Target="../media/image58.png"/><Relationship Id="rId7" Type="http://schemas.openxmlformats.org/officeDocument/2006/relationships/image" Target="../media/image48.png"/><Relationship Id="rId8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Relationship Id="rId5" Type="http://schemas.openxmlformats.org/officeDocument/2006/relationships/image" Target="../media/image126.png"/><Relationship Id="rId6" Type="http://schemas.openxmlformats.org/officeDocument/2006/relationships/image" Target="../media/image65.png"/><Relationship Id="rId7" Type="http://schemas.openxmlformats.org/officeDocument/2006/relationships/image" Target="../media/image71.png"/><Relationship Id="rId8" Type="http://schemas.openxmlformats.org/officeDocument/2006/relationships/image" Target="../media/image9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9" Type="http://schemas.openxmlformats.org/officeDocument/2006/relationships/image" Target="../media/image85.png"/><Relationship Id="rId5" Type="http://schemas.openxmlformats.org/officeDocument/2006/relationships/image" Target="../media/image64.png"/><Relationship Id="rId6" Type="http://schemas.openxmlformats.org/officeDocument/2006/relationships/image" Target="../media/image81.png"/><Relationship Id="rId7" Type="http://schemas.openxmlformats.org/officeDocument/2006/relationships/image" Target="../media/image73.png"/><Relationship Id="rId8" Type="http://schemas.openxmlformats.org/officeDocument/2006/relationships/image" Target="../media/image6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72.png"/><Relationship Id="rId5" Type="http://schemas.openxmlformats.org/officeDocument/2006/relationships/image" Target="../media/image79.png"/><Relationship Id="rId6" Type="http://schemas.openxmlformats.org/officeDocument/2006/relationships/image" Target="../media/image75.png"/><Relationship Id="rId7" Type="http://schemas.openxmlformats.org/officeDocument/2006/relationships/image" Target="../media/image9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7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77.png"/><Relationship Id="rId5" Type="http://schemas.openxmlformats.org/officeDocument/2006/relationships/image" Target="../media/image80.png"/><Relationship Id="rId6" Type="http://schemas.openxmlformats.org/officeDocument/2006/relationships/image" Target="../media/image7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82.png"/><Relationship Id="rId5" Type="http://schemas.openxmlformats.org/officeDocument/2006/relationships/image" Target="../media/image92.png"/><Relationship Id="rId6" Type="http://schemas.openxmlformats.org/officeDocument/2006/relationships/image" Target="../media/image9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84.png"/><Relationship Id="rId5" Type="http://schemas.openxmlformats.org/officeDocument/2006/relationships/image" Target="../media/image8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8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89.png"/><Relationship Id="rId5" Type="http://schemas.openxmlformats.org/officeDocument/2006/relationships/image" Target="../media/image8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97.jpg"/><Relationship Id="rId5" Type="http://schemas.openxmlformats.org/officeDocument/2006/relationships/image" Target="../media/image8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87.png"/><Relationship Id="rId5" Type="http://schemas.openxmlformats.org/officeDocument/2006/relationships/image" Target="../media/image104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9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106.png"/><Relationship Id="rId5" Type="http://schemas.openxmlformats.org/officeDocument/2006/relationships/image" Target="../media/image10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95.png"/><Relationship Id="rId5" Type="http://schemas.openxmlformats.org/officeDocument/2006/relationships/image" Target="../media/image99.png"/><Relationship Id="rId6" Type="http://schemas.openxmlformats.org/officeDocument/2006/relationships/image" Target="../media/image9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11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66.png"/><Relationship Id="rId5" Type="http://schemas.openxmlformats.org/officeDocument/2006/relationships/image" Target="../media/image112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image" Target="../media/image107.png"/><Relationship Id="rId5" Type="http://schemas.openxmlformats.org/officeDocument/2006/relationships/image" Target="../media/image111.png"/><Relationship Id="rId6" Type="http://schemas.openxmlformats.org/officeDocument/2006/relationships/image" Target="../media/image101.png"/><Relationship Id="rId7" Type="http://schemas.openxmlformats.org/officeDocument/2006/relationships/image" Target="../media/image10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5" Type="http://schemas.openxmlformats.org/officeDocument/2006/relationships/image" Target="../media/image31.png"/><Relationship Id="rId6" Type="http://schemas.openxmlformats.org/officeDocument/2006/relationships/image" Target="../media/image103.png"/><Relationship Id="rId7" Type="http://schemas.openxmlformats.org/officeDocument/2006/relationships/image" Target="../media/image109.png"/><Relationship Id="rId8" Type="http://schemas.openxmlformats.org/officeDocument/2006/relationships/image" Target="../media/image10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image" Target="../media/image105.png"/><Relationship Id="rId5" Type="http://schemas.openxmlformats.org/officeDocument/2006/relationships/image" Target="../media/image113.png"/><Relationship Id="rId6" Type="http://schemas.openxmlformats.org/officeDocument/2006/relationships/image" Target="../media/image11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image" Target="../media/image114.png"/><Relationship Id="rId5" Type="http://schemas.openxmlformats.org/officeDocument/2006/relationships/image" Target="../media/image116.png"/><Relationship Id="rId6" Type="http://schemas.openxmlformats.org/officeDocument/2006/relationships/image" Target="../media/image11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112.png"/><Relationship Id="rId5" Type="http://schemas.openxmlformats.org/officeDocument/2006/relationships/image" Target="../media/image11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Relationship Id="rId4" Type="http://schemas.openxmlformats.org/officeDocument/2006/relationships/image" Target="../media/image40.png"/><Relationship Id="rId5" Type="http://schemas.openxmlformats.org/officeDocument/2006/relationships/image" Target="../media/image12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Relationship Id="rId4" Type="http://schemas.openxmlformats.org/officeDocument/2006/relationships/image" Target="../media/image124.png"/><Relationship Id="rId5" Type="http://schemas.openxmlformats.org/officeDocument/2006/relationships/image" Target="../media/image12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Relationship Id="rId4" Type="http://schemas.openxmlformats.org/officeDocument/2006/relationships/image" Target="../media/image1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://www.youtube.com/watch?v=gb9y5TR-ftw" TargetMode="External"/><Relationship Id="rId4" Type="http://schemas.openxmlformats.org/officeDocument/2006/relationships/image" Target="../media/image123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icon-icons.com/" TargetMode="External"/><Relationship Id="rId5" Type="http://schemas.openxmlformats.org/officeDocument/2006/relationships/hyperlink" Target="https://github.com/SocialBeats" TargetMode="External"/><Relationship Id="rId6" Type="http://schemas.openxmlformats.org/officeDocument/2006/relationships/image" Target="../media/image125.png"/><Relationship Id="rId7" Type="http://schemas.openxmlformats.org/officeDocument/2006/relationships/hyperlink" Target="https://socialbeats.es/socialbeats/" TargetMode="External"/><Relationship Id="rId8" Type="http://schemas.openxmlformats.org/officeDocument/2006/relationships/image" Target="../media/image12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fonts.google.com/specimen/Montserrat" TargetMode="External"/><Relationship Id="rId4" Type="http://schemas.openxmlformats.org/officeDocument/2006/relationships/hyperlink" Target="https://fonts.google.com/specimen/Bebas+Neu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43.pn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22.png"/><Relationship Id="rId8" Type="http://schemas.openxmlformats.org/officeDocument/2006/relationships/image" Target="../media/image6.png"/><Relationship Id="rId10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"/>
          <p:cNvSpPr txBox="1"/>
          <p:nvPr/>
        </p:nvSpPr>
        <p:spPr>
          <a:xfrm>
            <a:off x="-214808" y="915749"/>
            <a:ext cx="35526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Honrando memorias</a:t>
            </a:r>
            <a:endParaRPr b="0" i="0" sz="2900" u="none" cap="none" strike="noStrike">
              <a:solidFill>
                <a:srgbClr val="42B5FC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71" name="Google Shape;271;p1" title="etsii_u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00" y="107750"/>
            <a:ext cx="8713999" cy="16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"/>
          <p:cNvSpPr txBox="1"/>
          <p:nvPr/>
        </p:nvSpPr>
        <p:spPr>
          <a:xfrm>
            <a:off x="3048750" y="1549000"/>
            <a:ext cx="5595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0" lang="en" sz="2200" u="none" cap="none" strike="noStrike">
                <a:solidFill>
                  <a:srgbClr val="000000"/>
                </a:solidFill>
                <a:latin typeface="Roboto Condensed ExtraBold"/>
                <a:ea typeface="Roboto Condensed ExtraBold"/>
                <a:cs typeface="Roboto Condensed ExtraBold"/>
                <a:sym typeface="Roboto Condensed ExtraBold"/>
              </a:rPr>
              <a:t>FUNDAMENTOS DE INGENIERÍA DE</a:t>
            </a:r>
            <a:r>
              <a:rPr lang="en" sz="2200">
                <a:latin typeface="Roboto Condensed ExtraBold"/>
                <a:ea typeface="Roboto Condensed ExtraBold"/>
                <a:cs typeface="Roboto Condensed ExtraBold"/>
                <a:sym typeface="Roboto Condensed ExtraBold"/>
              </a:rPr>
              <a:t>L SOFTWARE PARA SISTEMAS CLOUD</a:t>
            </a:r>
            <a:endParaRPr i="0" sz="2200" u="none" cap="none" strike="noStrike">
              <a:solidFill>
                <a:srgbClr val="000000"/>
              </a:solidFill>
              <a:latin typeface="Roboto Condensed ExtraBold"/>
              <a:ea typeface="Roboto Condensed ExtraBold"/>
              <a:cs typeface="Roboto Condensed ExtraBold"/>
              <a:sym typeface="Roboto Condensed ExtraBold"/>
            </a:endParaRPr>
          </a:p>
        </p:txBody>
      </p:sp>
      <p:sp>
        <p:nvSpPr>
          <p:cNvPr id="273" name="Google Shape;273;p1"/>
          <p:cNvSpPr txBox="1"/>
          <p:nvPr/>
        </p:nvSpPr>
        <p:spPr>
          <a:xfrm>
            <a:off x="364400" y="3261225"/>
            <a:ext cx="3721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Miguel Encina Martínez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Daniel Galván Cancio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Andrés Martínez Reviriego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Daniel Ruiz López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Ramón Gavira Sánchez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1"/>
          <p:cNvSpPr txBox="1"/>
          <p:nvPr/>
        </p:nvSpPr>
        <p:spPr>
          <a:xfrm>
            <a:off x="591125" y="2898125"/>
            <a:ext cx="372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Realizado por: 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1"/>
          <p:cNvSpPr txBox="1"/>
          <p:nvPr/>
        </p:nvSpPr>
        <p:spPr>
          <a:xfrm>
            <a:off x="3690250" y="3262200"/>
            <a:ext cx="3721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Daniel Vela Camacho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Jaime Linares Barrera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Sergio Álvarez Piñón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Rafael Pulido Cifuentes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Benjamín Maureira Flores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6" name="Google Shape;276;p1" title="222.png"/>
          <p:cNvPicPr preferRelativeResize="0"/>
          <p:nvPr/>
        </p:nvPicPr>
        <p:blipFill rotWithShape="1">
          <a:blip r:embed="rId4">
            <a:alphaModFix/>
          </a:blip>
          <a:srcRect b="10223" l="24705" r="20839" t="8376"/>
          <a:stretch/>
        </p:blipFill>
        <p:spPr>
          <a:xfrm>
            <a:off x="7510775" y="3192525"/>
            <a:ext cx="947261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"/>
          <p:cNvSpPr txBox="1"/>
          <p:nvPr/>
        </p:nvSpPr>
        <p:spPr>
          <a:xfrm>
            <a:off x="4481400" y="2410900"/>
            <a:ext cx="273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2500">
                <a:latin typeface="Montserrat Black"/>
                <a:ea typeface="Montserrat Black"/>
                <a:cs typeface="Montserrat Black"/>
                <a:sym typeface="Montserrat Black"/>
              </a:rPr>
              <a:t>SOCIAL BEATS</a:t>
            </a:r>
            <a:endParaRPr i="0" sz="2500" u="none" cap="none" strike="noStrik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b5b5370c90_2_112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Google Shape;386;g3b5b5370c90_2_112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7" name="Google Shape;387;g3b5b5370c90_2_112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arquitectura</a:t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8" name="Google Shape;388;g3b5b5370c90_2_112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9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89" name="Google Shape;389;g3b5b5370c90_2_112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3b5b5370c90_2_112"/>
          <p:cNvSpPr txBox="1"/>
          <p:nvPr>
            <p:ph idx="4294967295" type="subTitle"/>
          </p:nvPr>
        </p:nvSpPr>
        <p:spPr>
          <a:xfrm>
            <a:off x="577075" y="2675138"/>
            <a:ext cx="2015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AUTENTICACIÓN JWT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1" name="Google Shape;391;g3b5b5370c90_2_112"/>
          <p:cNvSpPr txBox="1"/>
          <p:nvPr>
            <p:ph idx="4294967295" type="subTitle"/>
          </p:nvPr>
        </p:nvSpPr>
        <p:spPr>
          <a:xfrm>
            <a:off x="264925" y="4477850"/>
            <a:ext cx="263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DOCUMENTACIÓN SWAGGER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92" name="Google Shape;392;g3b5b5370c90_2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525" y="1615400"/>
            <a:ext cx="958200" cy="9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3b5b5370c90_2_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075" y="3275054"/>
            <a:ext cx="2015100" cy="1267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3b5b5370c90_2_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0019" y="1575800"/>
            <a:ext cx="5259557" cy="2958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3b5b5370c90_2_112"/>
          <p:cNvSpPr txBox="1"/>
          <p:nvPr/>
        </p:nvSpPr>
        <p:spPr>
          <a:xfrm>
            <a:off x="3290400" y="4642100"/>
            <a:ext cx="53388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https://api.socialbeats.es/socialbeats-api/api/v1/docs/</a:t>
            </a:r>
            <a:endParaRPr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3b53b341f19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088" y="4062109"/>
            <a:ext cx="1142938" cy="10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3b53b341f19_0_37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Google Shape;402;g3b53b341f19_0_37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3" name="Google Shape;403;g3b53b341f19_0_37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despliegue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4" name="Google Shape;404;g3b53b341f19_0_37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10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05" name="Google Shape;405;g3b53b341f19_0_37" title="22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3b53b341f19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325" y="1616825"/>
            <a:ext cx="2730826" cy="26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3b53b341f19_0_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9000" y="2464800"/>
            <a:ext cx="1125774" cy="1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3b53b341f19_0_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7174" y="1548925"/>
            <a:ext cx="3009375" cy="30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3b53b341f19_0_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31612" y="4286181"/>
            <a:ext cx="1125775" cy="63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3b53b341f19_0_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7138" y="1548925"/>
            <a:ext cx="1875060" cy="5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3b53b341f19_0_37"/>
          <p:cNvSpPr txBox="1"/>
          <p:nvPr/>
        </p:nvSpPr>
        <p:spPr>
          <a:xfrm>
            <a:off x="5440000" y="4270825"/>
            <a:ext cx="27579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socialbeats.es/socialbeats</a:t>
            </a:r>
            <a:endParaRPr b="1" sz="1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b53b341f19_0_99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g3b53b341f19_0_99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8" name="Google Shape;418;g3b53b341f19_0_99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SPACE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9" name="Google Shape;419;g3b53b341f19_0_99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11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20" name="Google Shape;420;g3b53b341f19_0_99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3b53b341f19_0_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9775" y="1427075"/>
            <a:ext cx="3256852" cy="7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3b53b341f19_0_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300" y="1625525"/>
            <a:ext cx="3339822" cy="337069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3b53b341f19_0_99"/>
          <p:cNvSpPr txBox="1"/>
          <p:nvPr/>
        </p:nvSpPr>
        <p:spPr>
          <a:xfrm>
            <a:off x="971275" y="1468000"/>
            <a:ext cx="20802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Pricing2YAML</a:t>
            </a:r>
            <a:endParaRPr sz="2000"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24" name="Google Shape;424;g3b53b341f19_0_99"/>
          <p:cNvPicPr preferRelativeResize="0"/>
          <p:nvPr/>
        </p:nvPicPr>
        <p:blipFill rotWithShape="1">
          <a:blip r:embed="rId6">
            <a:alphaModFix/>
          </a:blip>
          <a:srcRect b="12900" l="10391" r="9857" t="13255"/>
          <a:stretch/>
        </p:blipFill>
        <p:spPr>
          <a:xfrm>
            <a:off x="4299875" y="2299750"/>
            <a:ext cx="3962448" cy="2751548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3b53b341f19_0_99"/>
          <p:cNvSpPr/>
          <p:nvPr/>
        </p:nvSpPr>
        <p:spPr>
          <a:xfrm>
            <a:off x="8185625" y="1771000"/>
            <a:ext cx="690300" cy="698400"/>
          </a:xfrm>
          <a:prstGeom prst="ellipse">
            <a:avLst/>
          </a:prstGeom>
          <a:noFill/>
          <a:ln cap="flat" cmpd="sng" w="38100">
            <a:solidFill>
              <a:srgbClr val="7C3A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g3b53b341f19_0_99"/>
          <p:cNvSpPr txBox="1"/>
          <p:nvPr/>
        </p:nvSpPr>
        <p:spPr>
          <a:xfrm>
            <a:off x="8331425" y="1920775"/>
            <a:ext cx="3987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14</a:t>
            </a:r>
            <a:endParaRPr b="1"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7" name="Google Shape;427;g3b53b341f19_0_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63650" y="4249687"/>
            <a:ext cx="717676" cy="717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g3b53b341f19_0_99"/>
          <p:cNvCxnSpPr/>
          <p:nvPr/>
        </p:nvCxnSpPr>
        <p:spPr>
          <a:xfrm>
            <a:off x="3277300" y="3451185"/>
            <a:ext cx="1083900" cy="5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g3b5b5370c90_2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050" y="1882812"/>
            <a:ext cx="1527875" cy="2291773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3b5b5370c90_2_65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g3b5b5370c90_2_65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36" name="Google Shape;436;g3b5b5370c90_2_65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SPACE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37" name="Google Shape;437;g3b5b5370c90_2_65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12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38" name="Google Shape;438;g3b5b5370c90_2_65" title="22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3b5b5370c90_2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6775" y="3707425"/>
            <a:ext cx="717676" cy="71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3b5b5370c90_2_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4525" y="1595650"/>
            <a:ext cx="3365072" cy="337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g3b5b5370c90_2_65"/>
          <p:cNvCxnSpPr/>
          <p:nvPr/>
        </p:nvCxnSpPr>
        <p:spPr>
          <a:xfrm>
            <a:off x="2853450" y="3105460"/>
            <a:ext cx="1738200" cy="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2" name="Google Shape;442;g3b5b5370c90_2_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2725" y="4338986"/>
            <a:ext cx="572225" cy="5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3b5b5370c90_2_65"/>
          <p:cNvSpPr txBox="1"/>
          <p:nvPr/>
        </p:nvSpPr>
        <p:spPr>
          <a:xfrm>
            <a:off x="3165350" y="2706650"/>
            <a:ext cx="10176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{userId}</a:t>
            </a:r>
            <a:endParaRPr sz="1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3b5b5370c90_2_16"/>
          <p:cNvPicPr preferRelativeResize="0"/>
          <p:nvPr/>
        </p:nvPicPr>
        <p:blipFill rotWithShape="1">
          <a:blip r:embed="rId3">
            <a:alphaModFix/>
          </a:blip>
          <a:srcRect b="12624" l="8335" r="7468" t="13026"/>
          <a:stretch/>
        </p:blipFill>
        <p:spPr>
          <a:xfrm>
            <a:off x="5396200" y="3306813"/>
            <a:ext cx="2822276" cy="148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3b5b5370c90_2_16"/>
          <p:cNvPicPr preferRelativeResize="0"/>
          <p:nvPr/>
        </p:nvPicPr>
        <p:blipFill rotWithShape="1">
          <a:blip r:embed="rId4">
            <a:alphaModFix/>
          </a:blip>
          <a:srcRect b="13941" l="9237" r="8505" t="15070"/>
          <a:stretch/>
        </p:blipFill>
        <p:spPr>
          <a:xfrm>
            <a:off x="102250" y="3306825"/>
            <a:ext cx="2655999" cy="1420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3b5b5370c90_2_16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g3b5b5370c90_2_16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2" name="Google Shape;452;g3b5b5370c90_2_16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SPACE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3" name="Google Shape;453;g3b5b5370c90_2_16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13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54" name="Google Shape;454;g3b5b5370c90_2_16" title="22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3b5b5370c90_2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600" y="1831563"/>
            <a:ext cx="605900" cy="6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3b5b5370c90_2_16"/>
          <p:cNvSpPr/>
          <p:nvPr/>
        </p:nvSpPr>
        <p:spPr>
          <a:xfrm rot="-5400000">
            <a:off x="1828925" y="2749200"/>
            <a:ext cx="2822400" cy="693000"/>
          </a:xfrm>
          <a:prstGeom prst="roundRect">
            <a:avLst>
              <a:gd fmla="val 16667" name="adj"/>
            </a:avLst>
          </a:prstGeom>
          <a:solidFill>
            <a:srgbClr val="DB27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frontend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457" name="Google Shape;457;g3b5b5370c90_2_16"/>
          <p:cNvCxnSpPr>
            <a:stCxn id="455" idx="3"/>
            <a:endCxn id="456" idx="0"/>
          </p:cNvCxnSpPr>
          <p:nvPr/>
        </p:nvCxnSpPr>
        <p:spPr>
          <a:xfrm>
            <a:off x="1209499" y="2134512"/>
            <a:ext cx="1684200" cy="9612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g3b5b5370c90_2_16"/>
          <p:cNvSpPr/>
          <p:nvPr/>
        </p:nvSpPr>
        <p:spPr>
          <a:xfrm rot="-5400000">
            <a:off x="3390488" y="2749200"/>
            <a:ext cx="2822400" cy="693000"/>
          </a:xfrm>
          <a:prstGeom prst="roundRect">
            <a:avLst>
              <a:gd fmla="val 16667" name="adj"/>
            </a:avLst>
          </a:prstGeom>
          <a:solidFill>
            <a:srgbClr val="DB27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Api gateway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459" name="Google Shape;459;g3b5b5370c90_2_16"/>
          <p:cNvCxnSpPr>
            <a:stCxn id="456" idx="2"/>
            <a:endCxn id="458" idx="0"/>
          </p:cNvCxnSpPr>
          <p:nvPr/>
        </p:nvCxnSpPr>
        <p:spPr>
          <a:xfrm>
            <a:off x="3586625" y="3095700"/>
            <a:ext cx="8685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0" name="Google Shape;460;g3b5b5370c90_2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7075" y="2677336"/>
            <a:ext cx="572225" cy="57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Google Shape;461;g3b5b5370c90_2_16"/>
          <p:cNvCxnSpPr/>
          <p:nvPr/>
        </p:nvCxnSpPr>
        <p:spPr>
          <a:xfrm>
            <a:off x="5270750" y="3096311"/>
            <a:ext cx="2505900" cy="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462" name="Google Shape;462;g3b5b5370c90_2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86036" y="2429025"/>
            <a:ext cx="572225" cy="5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b59651c854_1_0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g3b59651c854_1_0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9" name="Google Shape;469;g3b59651c854_1_0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suscripciones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0" name="Google Shape;470;g3b59651c854_1_0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14/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71" name="Google Shape;471;g3b59651c854_1_0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3b59651c854_1_0"/>
          <p:cNvSpPr/>
          <p:nvPr/>
        </p:nvSpPr>
        <p:spPr>
          <a:xfrm rot="-1702181">
            <a:off x="5189310" y="2601535"/>
            <a:ext cx="1435731" cy="21543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C3A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g3b59651c854_1_0"/>
          <p:cNvSpPr/>
          <p:nvPr/>
        </p:nvSpPr>
        <p:spPr>
          <a:xfrm>
            <a:off x="3419599" y="2866000"/>
            <a:ext cx="1658100" cy="650400"/>
          </a:xfrm>
          <a:prstGeom prst="roundRect">
            <a:avLst>
              <a:gd fmla="val 16667" name="adj"/>
            </a:avLst>
          </a:prstGeom>
          <a:solidFill>
            <a:srgbClr val="DB27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Payments and subscription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4" name="Google Shape;474;g3b59651c854_1_0"/>
          <p:cNvSpPr txBox="1"/>
          <p:nvPr/>
        </p:nvSpPr>
        <p:spPr>
          <a:xfrm>
            <a:off x="1928138" y="2491736"/>
            <a:ext cx="165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Registrar usuario</a:t>
            </a:r>
            <a:endParaRPr sz="1500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(command)</a:t>
            </a:r>
            <a:endParaRPr sz="1500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5" name="Google Shape;475;g3b59651c854_1_0"/>
          <p:cNvSpPr/>
          <p:nvPr/>
        </p:nvSpPr>
        <p:spPr>
          <a:xfrm>
            <a:off x="640637" y="2866011"/>
            <a:ext cx="1452000" cy="650400"/>
          </a:xfrm>
          <a:prstGeom prst="roundRect">
            <a:avLst>
              <a:gd fmla="val 16667" name="adj"/>
            </a:avLst>
          </a:prstGeom>
          <a:solidFill>
            <a:srgbClr val="DB27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USER AUTH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6" name="Google Shape;476;g3b59651c854_1_0"/>
          <p:cNvSpPr/>
          <p:nvPr/>
        </p:nvSpPr>
        <p:spPr>
          <a:xfrm rot="904">
            <a:off x="2187050" y="3059500"/>
            <a:ext cx="1140300" cy="26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C3A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7" name="Google Shape;477;g3b59651c854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1450" y="1805950"/>
            <a:ext cx="2012246" cy="8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3b59651c854_1_0"/>
          <p:cNvSpPr txBox="1"/>
          <p:nvPr/>
        </p:nvSpPr>
        <p:spPr>
          <a:xfrm>
            <a:off x="6791375" y="3323050"/>
            <a:ext cx="2012400" cy="12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space</a:t>
            </a:r>
            <a:endParaRPr sz="7200">
              <a:solidFill>
                <a:srgbClr val="42B5FC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9" name="Google Shape;479;g3b59651c854_1_0"/>
          <p:cNvSpPr txBox="1"/>
          <p:nvPr/>
        </p:nvSpPr>
        <p:spPr>
          <a:xfrm rot="-1702679">
            <a:off x="4928018" y="2223136"/>
            <a:ext cx="1658159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Crear suscripción</a:t>
            </a:r>
            <a:endParaRPr sz="1500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0" name="Google Shape;480;g3b59651c854_1_0"/>
          <p:cNvSpPr/>
          <p:nvPr/>
        </p:nvSpPr>
        <p:spPr>
          <a:xfrm rot="1512947">
            <a:off x="5194702" y="3496317"/>
            <a:ext cx="1435820" cy="25121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C3A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g3b59651c854_1_0"/>
          <p:cNvSpPr txBox="1"/>
          <p:nvPr/>
        </p:nvSpPr>
        <p:spPr>
          <a:xfrm rot="1513789">
            <a:off x="4876046" y="3656604"/>
            <a:ext cx="1658182" cy="415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Crear contrato</a:t>
            </a:r>
            <a:endParaRPr sz="1500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b59651c854_1_58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7" name="Google Shape;487;g3b59651c854_1_58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8" name="Google Shape;488;g3b59651c854_1_58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Stripe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9" name="Google Shape;489;g3b59651c854_1_58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15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90" name="Google Shape;490;g3b59651c854_1_58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3b59651c854_1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363" y="1428000"/>
            <a:ext cx="5797277" cy="362330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3b59651c854_1_58"/>
          <p:cNvSpPr/>
          <p:nvPr/>
        </p:nvSpPr>
        <p:spPr>
          <a:xfrm>
            <a:off x="2982825" y="2163875"/>
            <a:ext cx="1283400" cy="133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b59651c854_1_68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8" name="Google Shape;498;g3b59651c854_1_68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9" name="Google Shape;499;g3b59651c854_1_68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SPACE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0" name="Google Shape;500;g3b59651c854_1_68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16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01" name="Google Shape;501;g3b59651c854_1_68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3b59651c854_1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25329"/>
            <a:ext cx="9144000" cy="1270167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3b59651c854_1_68"/>
          <p:cNvSpPr/>
          <p:nvPr/>
        </p:nvSpPr>
        <p:spPr>
          <a:xfrm>
            <a:off x="1228650" y="3190950"/>
            <a:ext cx="1416600" cy="133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b59651c854_1_48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g3b59651c854_1_48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10" name="Google Shape;510;g3b59651c854_1_48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Stripe - productos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11" name="Google Shape;511;g3b59651c854_1_48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17/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12" name="Google Shape;512;g3b59651c854_1_48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3b59651c854_1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1887" y="1468000"/>
            <a:ext cx="5720227" cy="3575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b59651c854_1_111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9" name="Google Shape;519;g3b59651c854_1_111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0" name="Google Shape;520;g3b59651c854_1_111"/>
          <p:cNvSpPr txBox="1"/>
          <p:nvPr/>
        </p:nvSpPr>
        <p:spPr>
          <a:xfrm>
            <a:off x="640625" y="658000"/>
            <a:ext cx="57939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Upgrade</a:t>
            </a: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 plan</a:t>
            </a: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/comprar add-on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21" name="Google Shape;521;g3b59651c854_1_111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3b59651c854_1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4687" y="1599100"/>
            <a:ext cx="1125376" cy="4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3b59651c854_1_111"/>
          <p:cNvSpPr txBox="1"/>
          <p:nvPr/>
        </p:nvSpPr>
        <p:spPr>
          <a:xfrm rot="-980">
            <a:off x="6135425" y="1468161"/>
            <a:ext cx="10527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space</a:t>
            </a:r>
            <a:endParaRPr sz="3600">
              <a:solidFill>
                <a:srgbClr val="42B5FC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4" name="Google Shape;524;g3b59651c854_1_111"/>
          <p:cNvSpPr/>
          <p:nvPr/>
        </p:nvSpPr>
        <p:spPr>
          <a:xfrm>
            <a:off x="880775" y="2131225"/>
            <a:ext cx="3673200" cy="774000"/>
          </a:xfrm>
          <a:prstGeom prst="roundRect">
            <a:avLst>
              <a:gd fmla="val 16667" name="adj"/>
            </a:avLst>
          </a:prstGeom>
          <a:solidFill>
            <a:srgbClr val="DB27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1.- </a:t>
            </a: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Calcula diferencia plan actual y plan a mejorar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5" name="Google Shape;525;g3b59651c854_1_111"/>
          <p:cNvSpPr/>
          <p:nvPr/>
        </p:nvSpPr>
        <p:spPr>
          <a:xfrm>
            <a:off x="880775" y="2977600"/>
            <a:ext cx="3673200" cy="774000"/>
          </a:xfrm>
          <a:prstGeom prst="roundRect">
            <a:avLst>
              <a:gd fmla="val 16667" name="adj"/>
            </a:avLst>
          </a:prstGeom>
          <a:solidFill>
            <a:srgbClr val="DB27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2.- Cobrar diferencia/precio add-on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6" name="Google Shape;526;g3b59651c854_1_111"/>
          <p:cNvSpPr/>
          <p:nvPr/>
        </p:nvSpPr>
        <p:spPr>
          <a:xfrm>
            <a:off x="880775" y="3823975"/>
            <a:ext cx="3673200" cy="774000"/>
          </a:xfrm>
          <a:prstGeom prst="roundRect">
            <a:avLst>
              <a:gd fmla="val 16667" name="adj"/>
            </a:avLst>
          </a:prstGeom>
          <a:solidFill>
            <a:srgbClr val="DB27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.- actualizar plan/aplicar add-on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7" name="Google Shape;527;g3b59651c854_1_111"/>
          <p:cNvSpPr/>
          <p:nvPr/>
        </p:nvSpPr>
        <p:spPr>
          <a:xfrm>
            <a:off x="4825175" y="2131225"/>
            <a:ext cx="3673200" cy="774000"/>
          </a:xfrm>
          <a:prstGeom prst="roundRect">
            <a:avLst>
              <a:gd fmla="val 16667" name="adj"/>
            </a:avLst>
          </a:prstGeom>
          <a:solidFill>
            <a:srgbClr val="DB27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.- actualizar contrato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8" name="Google Shape;528;g3b59651c854_1_111"/>
          <p:cNvSpPr/>
          <p:nvPr/>
        </p:nvSpPr>
        <p:spPr>
          <a:xfrm rot="-2355162">
            <a:off x="4535810" y="3475410"/>
            <a:ext cx="1910732" cy="3029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C3A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g3b59651c854_1_111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18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"/>
          <p:cNvSpPr/>
          <p:nvPr/>
        </p:nvSpPr>
        <p:spPr>
          <a:xfrm>
            <a:off x="1367800" y="1648827"/>
            <a:ext cx="871500" cy="838800"/>
          </a:xfrm>
          <a:prstGeom prst="ellipse">
            <a:avLst/>
          </a:prstGeom>
          <a:solidFill>
            <a:srgbClr val="DB277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b="0" i="0" sz="3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3" name="Google Shape;283;p2"/>
          <p:cNvSpPr txBox="1"/>
          <p:nvPr>
            <p:ph idx="4294967295" type="subTitle"/>
          </p:nvPr>
        </p:nvSpPr>
        <p:spPr>
          <a:xfrm>
            <a:off x="1022213" y="2560238"/>
            <a:ext cx="1562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</a:pPr>
            <a:r>
              <a:rPr b="0" i="0" lang="en" sz="15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INTRODUCCIÓN</a:t>
            </a:r>
            <a:endParaRPr b="0" i="0" sz="15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4" name="Google Shape;284;p2"/>
          <p:cNvSpPr/>
          <p:nvPr/>
        </p:nvSpPr>
        <p:spPr>
          <a:xfrm>
            <a:off x="4044751" y="1696852"/>
            <a:ext cx="871500" cy="838800"/>
          </a:xfrm>
          <a:prstGeom prst="ellipse">
            <a:avLst/>
          </a:prstGeom>
          <a:solidFill>
            <a:srgbClr val="DB27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b="0" i="0" sz="3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5" name="Google Shape;285;p2"/>
          <p:cNvSpPr/>
          <p:nvPr/>
        </p:nvSpPr>
        <p:spPr>
          <a:xfrm>
            <a:off x="1367829" y="3263289"/>
            <a:ext cx="871500" cy="838800"/>
          </a:xfrm>
          <a:prstGeom prst="ellipse">
            <a:avLst/>
          </a:prstGeom>
          <a:solidFill>
            <a:srgbClr val="DB27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 b="0" i="0" sz="3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6" name="Google Shape;286;p2"/>
          <p:cNvSpPr/>
          <p:nvPr/>
        </p:nvSpPr>
        <p:spPr>
          <a:xfrm>
            <a:off x="6730526" y="1696852"/>
            <a:ext cx="871500" cy="838800"/>
          </a:xfrm>
          <a:prstGeom prst="ellipse">
            <a:avLst/>
          </a:prstGeom>
          <a:solidFill>
            <a:srgbClr val="DB27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b="0" i="0" sz="3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7" name="Google Shape;287;p2"/>
          <p:cNvSpPr txBox="1"/>
          <p:nvPr>
            <p:ph idx="4294967295" type="subTitle"/>
          </p:nvPr>
        </p:nvSpPr>
        <p:spPr>
          <a:xfrm>
            <a:off x="3412949" y="2560250"/>
            <a:ext cx="2318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CUSTOMER AGREEMENT</a:t>
            </a:r>
            <a:endParaRPr b="0" i="0" sz="15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8" name="Google Shape;288;p2"/>
          <p:cNvSpPr txBox="1"/>
          <p:nvPr>
            <p:ph idx="4294967295" type="subTitle"/>
          </p:nvPr>
        </p:nvSpPr>
        <p:spPr>
          <a:xfrm>
            <a:off x="6210788" y="2560238"/>
            <a:ext cx="19110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ARQUITECTURA</a:t>
            </a:r>
            <a:endParaRPr b="0" i="0" sz="15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9" name="Google Shape;289;p2"/>
          <p:cNvSpPr txBox="1"/>
          <p:nvPr>
            <p:ph idx="4294967295" type="subTitle"/>
          </p:nvPr>
        </p:nvSpPr>
        <p:spPr>
          <a:xfrm>
            <a:off x="848075" y="4126675"/>
            <a:ext cx="19110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DESCOMPOSICIÓN EN MICROSERVICIOS</a:t>
            </a:r>
            <a:endParaRPr b="0" i="0" sz="15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0" name="Google Shape;290;p2"/>
          <p:cNvSpPr/>
          <p:nvPr/>
        </p:nvSpPr>
        <p:spPr>
          <a:xfrm>
            <a:off x="6730538" y="3263289"/>
            <a:ext cx="871500" cy="838800"/>
          </a:xfrm>
          <a:prstGeom prst="ellipse">
            <a:avLst/>
          </a:prstGeom>
          <a:solidFill>
            <a:srgbClr val="DB27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6</a:t>
            </a:r>
            <a:endParaRPr b="0" i="0" sz="3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1" name="Google Shape;291;p2"/>
          <p:cNvSpPr txBox="1"/>
          <p:nvPr>
            <p:ph idx="4294967295" type="subTitle"/>
          </p:nvPr>
        </p:nvSpPr>
        <p:spPr>
          <a:xfrm>
            <a:off x="6360500" y="4126675"/>
            <a:ext cx="16116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None/>
            </a:pPr>
            <a:r>
              <a:rPr lang="en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VÍDEO DEMOSTRACIÓN</a:t>
            </a:r>
            <a:endParaRPr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2" name="Google Shape;292;p2"/>
          <p:cNvSpPr txBox="1"/>
          <p:nvPr/>
        </p:nvSpPr>
        <p:spPr>
          <a:xfrm>
            <a:off x="640573" y="658000"/>
            <a:ext cx="1372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ÍNDICE </a:t>
            </a:r>
            <a:endParaRPr b="0" i="0" sz="4000" u="none" cap="none" strike="noStrike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3" name="Google Shape;293;p2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1/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4" name="Google Shape;294;p2"/>
          <p:cNvSpPr/>
          <p:nvPr/>
        </p:nvSpPr>
        <p:spPr>
          <a:xfrm>
            <a:off x="4044726" y="3263302"/>
            <a:ext cx="871500" cy="838800"/>
          </a:xfrm>
          <a:prstGeom prst="ellipse">
            <a:avLst/>
          </a:prstGeom>
          <a:solidFill>
            <a:srgbClr val="DB27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endParaRPr b="0" i="0" sz="3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5" name="Google Shape;295;p2"/>
          <p:cNvSpPr txBox="1"/>
          <p:nvPr>
            <p:ph idx="4294967295" type="subTitle"/>
          </p:nvPr>
        </p:nvSpPr>
        <p:spPr>
          <a:xfrm>
            <a:off x="3394925" y="4126700"/>
            <a:ext cx="2171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CONCLUSIONES Y LECCIONES APRENDIDAS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96" name="Google Shape;296;p2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b59651c854_1_130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5" name="Google Shape;535;g3b59651c854_1_130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6" name="Google Shape;536;g3b59651c854_1_130"/>
          <p:cNvSpPr txBox="1"/>
          <p:nvPr/>
        </p:nvSpPr>
        <p:spPr>
          <a:xfrm>
            <a:off x="640625" y="658000"/>
            <a:ext cx="63285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Downgrade </a:t>
            </a: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plan/cancelar add-on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37" name="Google Shape;537;g3b59651c854_1_130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3b59651c854_1_130"/>
          <p:cNvSpPr/>
          <p:nvPr/>
        </p:nvSpPr>
        <p:spPr>
          <a:xfrm>
            <a:off x="880775" y="2131225"/>
            <a:ext cx="3673200" cy="774000"/>
          </a:xfrm>
          <a:prstGeom prst="roundRect">
            <a:avLst>
              <a:gd fmla="val 16667" name="adj"/>
            </a:avLst>
          </a:prstGeom>
          <a:solidFill>
            <a:srgbClr val="DB27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1.- Mantiene el plan/add-on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9" name="Google Shape;539;g3b59651c854_1_130"/>
          <p:cNvSpPr/>
          <p:nvPr/>
        </p:nvSpPr>
        <p:spPr>
          <a:xfrm>
            <a:off x="880775" y="2977600"/>
            <a:ext cx="3673200" cy="774000"/>
          </a:xfrm>
          <a:prstGeom prst="roundRect">
            <a:avLst>
              <a:gd fmla="val 16667" name="adj"/>
            </a:avLst>
          </a:prstGeom>
          <a:solidFill>
            <a:srgbClr val="DB27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2.- crea evento para hacer el cambio de plan/add-on al final del periodo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0" name="Google Shape;540;g3b59651c854_1_130"/>
          <p:cNvSpPr/>
          <p:nvPr/>
        </p:nvSpPr>
        <p:spPr>
          <a:xfrm>
            <a:off x="880775" y="3823975"/>
            <a:ext cx="3673200" cy="774000"/>
          </a:xfrm>
          <a:prstGeom prst="roundRect">
            <a:avLst>
              <a:gd fmla="val 16667" name="adj"/>
            </a:avLst>
          </a:prstGeom>
          <a:solidFill>
            <a:srgbClr val="DB27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3.- cuando termina el periodo, actualiza el plan/cancela add-on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1" name="Google Shape;541;g3b59651c854_1_130"/>
          <p:cNvSpPr/>
          <p:nvPr/>
        </p:nvSpPr>
        <p:spPr>
          <a:xfrm>
            <a:off x="4825175" y="2131225"/>
            <a:ext cx="3673200" cy="774000"/>
          </a:xfrm>
          <a:prstGeom prst="roundRect">
            <a:avLst>
              <a:gd fmla="val 16667" name="adj"/>
            </a:avLst>
          </a:prstGeom>
          <a:solidFill>
            <a:srgbClr val="DB27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1.- actualizar contrato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42" name="Google Shape;542;g3b59651c854_1_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4687" y="1599100"/>
            <a:ext cx="1125376" cy="4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3b59651c854_1_130"/>
          <p:cNvSpPr txBox="1"/>
          <p:nvPr/>
        </p:nvSpPr>
        <p:spPr>
          <a:xfrm rot="-980">
            <a:off x="6135425" y="1468161"/>
            <a:ext cx="10527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2B5FC"/>
                </a:solidFill>
                <a:latin typeface="Bebas Neue"/>
                <a:ea typeface="Bebas Neue"/>
                <a:cs typeface="Bebas Neue"/>
                <a:sym typeface="Bebas Neue"/>
              </a:rPr>
              <a:t>space</a:t>
            </a:r>
            <a:endParaRPr sz="3600">
              <a:solidFill>
                <a:srgbClr val="42B5FC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4" name="Google Shape;544;g3b59651c854_1_130"/>
          <p:cNvSpPr/>
          <p:nvPr/>
        </p:nvSpPr>
        <p:spPr>
          <a:xfrm rot="-2355162">
            <a:off x="4535810" y="3475410"/>
            <a:ext cx="1910732" cy="3029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C3A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g3b59651c854_1_130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19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b53b341f19_0_115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1" name="Google Shape;551;g3b53b341f19_0_115"/>
          <p:cNvSpPr txBox="1"/>
          <p:nvPr/>
        </p:nvSpPr>
        <p:spPr>
          <a:xfrm>
            <a:off x="660497" y="667975"/>
            <a:ext cx="56382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MICROSERVICIOS</a:t>
            </a:r>
            <a:endParaRPr b="0" i="0" sz="4000" u="none" cap="none" strike="noStrike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2" name="Google Shape;552;g3b53b341f19_0_115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20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53" name="Google Shape;553;g3b53b341f19_0_115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3b53b341f19_0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9100" y="1399900"/>
            <a:ext cx="3684424" cy="36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b53b341f19_1_58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0" name="Google Shape;560;g3b53b341f19_1_58"/>
          <p:cNvSpPr txBox="1"/>
          <p:nvPr/>
        </p:nvSpPr>
        <p:spPr>
          <a:xfrm>
            <a:off x="660497" y="667975"/>
            <a:ext cx="56382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User auth</a:t>
            </a:r>
            <a:endParaRPr b="0" i="0" sz="4000" u="none" cap="none" strike="noStrike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1" name="Google Shape;561;g3b53b341f19_1_58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21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62" name="Google Shape;562;g3b53b341f19_1_58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3b53b341f19_1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250" y="2512425"/>
            <a:ext cx="1420500" cy="14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g3b53b341f19_1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0222" y="3626800"/>
            <a:ext cx="723175" cy="7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g3b53b341f19_1_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1425" y="2384875"/>
            <a:ext cx="810600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g3b53b341f19_1_58"/>
          <p:cNvPicPr preferRelativeResize="0"/>
          <p:nvPr/>
        </p:nvPicPr>
        <p:blipFill rotWithShape="1">
          <a:blip r:embed="rId7">
            <a:alphaModFix/>
          </a:blip>
          <a:srcRect b="12197" l="26737" r="26592" t="11901"/>
          <a:stretch/>
        </p:blipFill>
        <p:spPr>
          <a:xfrm>
            <a:off x="3979525" y="539750"/>
            <a:ext cx="3490800" cy="425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g3b53b341f19_1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25" y="2115200"/>
            <a:ext cx="575099" cy="57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3b53b341f19_1_65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g3b53b341f19_1_65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4" name="Google Shape;574;g3b53b341f19_1_65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User auth - arquitectura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5" name="Google Shape;575;g3b53b341f19_1_65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22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76" name="Google Shape;576;g3b53b341f19_1_65" title="22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3b53b341f19_1_65" title="kafka-svgrepo-co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8650" y="1467999"/>
            <a:ext cx="1336399" cy="133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g3b53b341f19_1_65"/>
          <p:cNvCxnSpPr/>
          <p:nvPr/>
        </p:nvCxnSpPr>
        <p:spPr>
          <a:xfrm flipH="1" rot="10800000">
            <a:off x="5148800" y="2230050"/>
            <a:ext cx="1487100" cy="53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9" name="Google Shape;579;g3b53b341f19_1_65"/>
          <p:cNvCxnSpPr/>
          <p:nvPr/>
        </p:nvCxnSpPr>
        <p:spPr>
          <a:xfrm>
            <a:off x="5095875" y="3037425"/>
            <a:ext cx="1578300" cy="575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0" name="Google Shape;580;g3b53b341f19_1_65"/>
          <p:cNvCxnSpPr/>
          <p:nvPr/>
        </p:nvCxnSpPr>
        <p:spPr>
          <a:xfrm>
            <a:off x="4429125" y="3259675"/>
            <a:ext cx="5400" cy="873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1" name="Google Shape;581;g3b53b341f19_1_65"/>
          <p:cNvCxnSpPr/>
          <p:nvPr/>
        </p:nvCxnSpPr>
        <p:spPr>
          <a:xfrm rot="10800000">
            <a:off x="2722825" y="2820450"/>
            <a:ext cx="1129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82" name="Google Shape;582;g3b53b341f19_1_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4338" y="2158012"/>
            <a:ext cx="1009600" cy="10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3b53b341f19_1_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64750" y="2158000"/>
            <a:ext cx="1420500" cy="14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3b53b341f19_1_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1237" y="2993575"/>
            <a:ext cx="1879175" cy="125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3b53b341f19_1_65" title="toppng.com-mongodb-logo-1796x512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91762" y="3975250"/>
            <a:ext cx="2674774" cy="7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g3b53b341f19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74" y="2092201"/>
            <a:ext cx="480900" cy="4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3b53b341f19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382" y="2304325"/>
            <a:ext cx="3866749" cy="2670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g3b53b341f19_0_122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g3b53b341f19_0_122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4" name="Google Shape;594;g3b53b341f19_0_122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USER AUTH - redis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5" name="Google Shape;595;g3b53b341f19_0_122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23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96" name="Google Shape;596;g3b53b341f19_0_122" title="22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3b53b341f19_0_122"/>
          <p:cNvSpPr txBox="1"/>
          <p:nvPr/>
        </p:nvSpPr>
        <p:spPr>
          <a:xfrm>
            <a:off x="212250" y="2962125"/>
            <a:ext cx="2527500" cy="1764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🛡️</a:t>
            </a:r>
            <a:r>
              <a:rPr b="1" lang="en" sz="17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Blacklist</a:t>
            </a:r>
            <a:endParaRPr sz="1700"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🔄</a:t>
            </a:r>
            <a:r>
              <a:rPr b="1" lang="en" sz="17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Rotación de Refresh Tokens</a:t>
            </a:r>
            <a:endParaRPr b="1" sz="1700"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📱2FA Storage</a:t>
            </a:r>
            <a:endParaRPr b="1" sz="1700"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8" name="Google Shape;598;g3b53b341f19_0_122"/>
          <p:cNvSpPr/>
          <p:nvPr/>
        </p:nvSpPr>
        <p:spPr>
          <a:xfrm rot="-5400000">
            <a:off x="1853699" y="2969050"/>
            <a:ext cx="2822400" cy="693000"/>
          </a:xfrm>
          <a:prstGeom prst="roundRect">
            <a:avLst>
              <a:gd fmla="val 16667" name="adj"/>
            </a:avLst>
          </a:prstGeom>
          <a:solidFill>
            <a:srgbClr val="DB27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Api gateway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99" name="Google Shape;599;g3b53b341f19_0_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914" y="1945363"/>
            <a:ext cx="1879175" cy="1252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0" name="Google Shape;600;g3b53b341f19_0_122"/>
          <p:cNvCxnSpPr/>
          <p:nvPr/>
        </p:nvCxnSpPr>
        <p:spPr>
          <a:xfrm flipH="1" rot="10800000">
            <a:off x="1804800" y="2566498"/>
            <a:ext cx="1002300" cy="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601" name="Google Shape;601;g3b53b341f19_0_1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2149" y="1218875"/>
            <a:ext cx="3422227" cy="256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g3b53b341f19_0_1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76975" y="1423900"/>
            <a:ext cx="880426" cy="88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b5b5370c90_2_167"/>
          <p:cNvSpPr/>
          <p:nvPr/>
        </p:nvSpPr>
        <p:spPr>
          <a:xfrm>
            <a:off x="4975850" y="1989100"/>
            <a:ext cx="2333400" cy="1420500"/>
          </a:xfrm>
          <a:prstGeom prst="bracePair">
            <a:avLst/>
          </a:prstGeom>
          <a:noFill/>
          <a:ln cap="flat" cmpd="sng" w="19050">
            <a:solidFill>
              <a:srgbClr val="0E2A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8" name="Google Shape;608;g3b5b5370c90_2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13" y="1605762"/>
            <a:ext cx="1009600" cy="10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3b5b5370c90_2_167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0" name="Google Shape;610;g3b5b5370c90_2_167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11" name="Google Shape;611;g3b5b5370c90_2_167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User auth - kafka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12" name="Google Shape;612;g3b5b5370c90_2_167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24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13" name="Google Shape;613;g3b5b5370c90_2_167" title="22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3b5b5370c90_2_167" title="kafka-svgrepo-co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825" y="1847425"/>
            <a:ext cx="1631849" cy="1631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5" name="Google Shape;615;g3b5b5370c90_2_167"/>
          <p:cNvCxnSpPr/>
          <p:nvPr/>
        </p:nvCxnSpPr>
        <p:spPr>
          <a:xfrm rot="-1224949">
            <a:off x="3197449" y="2375787"/>
            <a:ext cx="1578129" cy="575143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6" name="Google Shape;616;g3b5b5370c90_2_167"/>
          <p:cNvSpPr/>
          <p:nvPr/>
        </p:nvSpPr>
        <p:spPr>
          <a:xfrm>
            <a:off x="6847925" y="1835050"/>
            <a:ext cx="508800" cy="165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7" name="Google Shape;617;g3b5b5370c90_2_167"/>
          <p:cNvSpPr txBox="1"/>
          <p:nvPr/>
        </p:nvSpPr>
        <p:spPr>
          <a:xfrm rot="29013">
            <a:off x="3179072" y="2165981"/>
            <a:ext cx="1457452" cy="5694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Publicados</a:t>
            </a:r>
            <a:endParaRPr sz="400"/>
          </a:p>
        </p:txBody>
      </p:sp>
      <p:sp>
        <p:nvSpPr>
          <p:cNvPr id="618" name="Google Shape;618;g3b5b5370c90_2_167"/>
          <p:cNvSpPr txBox="1"/>
          <p:nvPr/>
        </p:nvSpPr>
        <p:spPr>
          <a:xfrm>
            <a:off x="5289775" y="1963725"/>
            <a:ext cx="1765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USER DELETED</a:t>
            </a:r>
            <a:endParaRPr b="1" sz="18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USER EDITED</a:t>
            </a:r>
            <a:endParaRPr b="1" sz="18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USER CREATED</a:t>
            </a:r>
            <a:endParaRPr b="1" sz="18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19" name="Google Shape;619;g3b5b5370c90_2_167"/>
          <p:cNvPicPr preferRelativeResize="0"/>
          <p:nvPr/>
        </p:nvPicPr>
        <p:blipFill rotWithShape="1">
          <a:blip r:embed="rId6">
            <a:alphaModFix/>
          </a:blip>
          <a:srcRect b="34175" l="0" r="0" t="35904"/>
          <a:stretch/>
        </p:blipFill>
        <p:spPr>
          <a:xfrm>
            <a:off x="814450" y="3491649"/>
            <a:ext cx="6858000" cy="153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3b5b5370c90_2_1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2700" y="2755650"/>
            <a:ext cx="452500" cy="4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3b5b5370c90_2_1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0300" y="2339350"/>
            <a:ext cx="452500" cy="4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3b5b5370c90_2_1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51275" y="2065950"/>
            <a:ext cx="474851" cy="47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g3b5b5370c90_2_207"/>
          <p:cNvPicPr preferRelativeResize="0"/>
          <p:nvPr/>
        </p:nvPicPr>
        <p:blipFill rotWithShape="1">
          <a:blip r:embed="rId3">
            <a:alphaModFix/>
          </a:blip>
          <a:srcRect b="16103" l="9290" r="10549" t="16940"/>
          <a:stretch/>
        </p:blipFill>
        <p:spPr>
          <a:xfrm>
            <a:off x="4049675" y="1409100"/>
            <a:ext cx="4153176" cy="26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3b5b5370c90_2_207" title="cloud-databas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288" y="1594313"/>
            <a:ext cx="1380338" cy="1380338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3b5b5370c90_2_207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0" name="Google Shape;630;g3b5b5370c90_2_207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31" name="Google Shape;631;g3b5b5370c90_2_207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User auth - digital ocean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32" name="Google Shape;632;g3b5b5370c90_2_207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25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33" name="Google Shape;633;g3b5b5370c90_2_207" title="22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3b5b5370c90_2_2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2464" y="2225568"/>
            <a:ext cx="965874" cy="965874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g3b5b5370c90_2_207"/>
          <p:cNvSpPr txBox="1"/>
          <p:nvPr/>
        </p:nvSpPr>
        <p:spPr>
          <a:xfrm>
            <a:off x="498563" y="3317750"/>
            <a:ext cx="2527500" cy="1542300"/>
          </a:xfrm>
          <a:prstGeom prst="rect">
            <a:avLst/>
          </a:prstGeom>
          <a:noFill/>
          <a:ln cap="flat" cmpd="sng" w="38100">
            <a:solidFill>
              <a:srgbClr val="7379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🖼️ </a:t>
            </a:r>
            <a:r>
              <a:rPr b="1" lang="en" sz="17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Avatares de Usuario</a:t>
            </a:r>
            <a:endParaRPr sz="17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🎨 </a:t>
            </a:r>
            <a:r>
              <a:rPr b="1" lang="en" sz="17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Banners de Perfil</a:t>
            </a:r>
            <a:endParaRPr b="1" sz="17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📜 </a:t>
            </a:r>
            <a:r>
              <a:rPr b="1" lang="en" sz="17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Certificaciones</a:t>
            </a:r>
            <a:endParaRPr b="1" sz="17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36" name="Google Shape;636;g3b5b5370c90_2_2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8575" y="3920525"/>
            <a:ext cx="1130775" cy="11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b5b5370c90_2_226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2" name="Google Shape;642;g3b5b5370c90_2_226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3" name="Google Shape;643;g3b5b5370c90_2_226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User auth - digital ocean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4" name="Google Shape;644;g3b5b5370c90_2_226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26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45" name="Google Shape;645;g3b5b5370c90_2_226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3b5b5370c90_2_226"/>
          <p:cNvPicPr preferRelativeResize="0"/>
          <p:nvPr/>
        </p:nvPicPr>
        <p:blipFill rotWithShape="1">
          <a:blip r:embed="rId4">
            <a:alphaModFix/>
          </a:blip>
          <a:srcRect b="11292" l="21708" r="20233" t="9241"/>
          <a:stretch/>
        </p:blipFill>
        <p:spPr>
          <a:xfrm>
            <a:off x="379875" y="1578600"/>
            <a:ext cx="2769623" cy="189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3b5b5370c90_2_226"/>
          <p:cNvPicPr preferRelativeResize="0"/>
          <p:nvPr/>
        </p:nvPicPr>
        <p:blipFill rotWithShape="1">
          <a:blip r:embed="rId5">
            <a:alphaModFix/>
          </a:blip>
          <a:srcRect b="36074" l="0" r="0" t="35236"/>
          <a:stretch/>
        </p:blipFill>
        <p:spPr>
          <a:xfrm>
            <a:off x="2256325" y="3187850"/>
            <a:ext cx="1404500" cy="40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8" name="Google Shape;648;g3b5b5370c90_2_226"/>
          <p:cNvCxnSpPr/>
          <p:nvPr/>
        </p:nvCxnSpPr>
        <p:spPr>
          <a:xfrm rot="-1224949">
            <a:off x="3197449" y="2375787"/>
            <a:ext cx="1578129" cy="575143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9" name="Google Shape;649;g3b5b5370c90_2_226"/>
          <p:cNvSpPr txBox="1"/>
          <p:nvPr/>
        </p:nvSpPr>
        <p:spPr>
          <a:xfrm rot="28874">
            <a:off x="3303690" y="2170341"/>
            <a:ext cx="1285845" cy="5694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webhook</a:t>
            </a:r>
            <a:endParaRPr sz="400"/>
          </a:p>
        </p:txBody>
      </p:sp>
      <p:pic>
        <p:nvPicPr>
          <p:cNvPr id="650" name="Google Shape;650;g3b5b5370c90_2_2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5899" y="2072526"/>
            <a:ext cx="1079700" cy="10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g3b5b5370c90_2_2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3726" y="1629732"/>
            <a:ext cx="777726" cy="777726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g3b5b5370c90_2_226"/>
          <p:cNvSpPr/>
          <p:nvPr/>
        </p:nvSpPr>
        <p:spPr>
          <a:xfrm rot="-5400000">
            <a:off x="6470574" y="2694425"/>
            <a:ext cx="2822400" cy="693000"/>
          </a:xfrm>
          <a:prstGeom prst="roundRect">
            <a:avLst>
              <a:gd fmla="val 16667" name="adj"/>
            </a:avLst>
          </a:prstGeom>
          <a:solidFill>
            <a:srgbClr val="DB27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Api gateway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53" name="Google Shape;653;g3b5b5370c90_2_226"/>
          <p:cNvCxnSpPr/>
          <p:nvPr/>
        </p:nvCxnSpPr>
        <p:spPr>
          <a:xfrm>
            <a:off x="5965283" y="2660658"/>
            <a:ext cx="14061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4" name="Google Shape;654;g3b5b5370c90_2_226"/>
          <p:cNvSpPr txBox="1"/>
          <p:nvPr/>
        </p:nvSpPr>
        <p:spPr>
          <a:xfrm rot="28612">
            <a:off x="5968249" y="2334612"/>
            <a:ext cx="1694159" cy="711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Perfil VERIFICADO</a:t>
            </a:r>
            <a:endParaRPr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pic>
        <p:nvPicPr>
          <p:cNvPr id="655" name="Google Shape;655;g3b5b5370c90_2_2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59125" y="2665026"/>
            <a:ext cx="543124" cy="5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3b5b5370c90_2_2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01824" y="3053577"/>
            <a:ext cx="6049373" cy="453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g3b5b5370c90_2_235" title="Captura de pantalla 2026-01-08 1834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300" y="1907078"/>
            <a:ext cx="5696901" cy="3021099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g3b5b5370c90_2_235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3" name="Google Shape;663;g3b5b5370c90_2_235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64" name="Google Shape;664;g3b5b5370c90_2_235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User auth - RESEND 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65" name="Google Shape;665;g3b5b5370c90_2_235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27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66" name="Google Shape;666;g3b5b5370c90_2_235" title="22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g3b5b5370c90_2_2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575" y="1687199"/>
            <a:ext cx="1698975" cy="3120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8" name="Google Shape;668;g3b5b5370c90_2_235"/>
          <p:cNvCxnSpPr/>
          <p:nvPr/>
        </p:nvCxnSpPr>
        <p:spPr>
          <a:xfrm>
            <a:off x="2617750" y="1670375"/>
            <a:ext cx="5100" cy="315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9" name="Google Shape;669;g3b5b5370c90_2_235"/>
          <p:cNvPicPr preferRelativeResize="0"/>
          <p:nvPr/>
        </p:nvPicPr>
        <p:blipFill rotWithShape="1">
          <a:blip r:embed="rId6">
            <a:alphaModFix/>
          </a:blip>
          <a:srcRect b="39467" l="8899" r="8850" t="42179"/>
          <a:stretch/>
        </p:blipFill>
        <p:spPr>
          <a:xfrm>
            <a:off x="3834625" y="1375350"/>
            <a:ext cx="3696552" cy="61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b5b5370c90_2_281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5" name="Google Shape;675;g3b5b5370c90_2_281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6" name="Google Shape;676;g3b5b5370c90_2_281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User auth - RESEND 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7" name="Google Shape;677;g3b5b5370c90_2_281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28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78" name="Google Shape;678;g3b5b5370c90_2_281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3b5b5370c90_2_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75" y="1687199"/>
            <a:ext cx="1698975" cy="3120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0" name="Google Shape;680;g3b5b5370c90_2_281"/>
          <p:cNvCxnSpPr/>
          <p:nvPr/>
        </p:nvCxnSpPr>
        <p:spPr>
          <a:xfrm>
            <a:off x="2617750" y="1670375"/>
            <a:ext cx="5100" cy="315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1" name="Google Shape;681;g3b5b5370c90_2_281"/>
          <p:cNvPicPr preferRelativeResize="0"/>
          <p:nvPr/>
        </p:nvPicPr>
        <p:blipFill rotWithShape="1">
          <a:blip r:embed="rId5">
            <a:alphaModFix/>
          </a:blip>
          <a:srcRect b="39467" l="8899" r="8850" t="42179"/>
          <a:stretch/>
        </p:blipFill>
        <p:spPr>
          <a:xfrm>
            <a:off x="3834625" y="1375350"/>
            <a:ext cx="3696552" cy="61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g3b5b5370c90_2_281" title="Captura de pantalla 2026-01-08 18383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7650" y="2141274"/>
            <a:ext cx="5361300" cy="2604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2" name="Google Shape;302;p3"/>
          <p:cNvSpPr txBox="1"/>
          <p:nvPr/>
        </p:nvSpPr>
        <p:spPr>
          <a:xfrm>
            <a:off x="660497" y="667975"/>
            <a:ext cx="56382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INTRODUCCIÓN</a:t>
            </a:r>
            <a:endParaRPr b="0" i="0" sz="4000" u="none" cap="none" strike="noStrike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3" name="Google Shape;303;p3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04" name="Google Shape;304;p3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900" y="1412225"/>
            <a:ext cx="6110198" cy="34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b5b5370c90_2_293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8" name="Google Shape;688;g3b5b5370c90_2_293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9" name="Google Shape;689;g3b5b5370c90_2_293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User auth - RESEND 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90" name="Google Shape;690;g3b5b5370c90_2_293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29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91" name="Google Shape;691;g3b5b5370c90_2_293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g3b5b5370c90_2_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75" y="1687199"/>
            <a:ext cx="1698975" cy="3120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3" name="Google Shape;693;g3b5b5370c90_2_293"/>
          <p:cNvCxnSpPr/>
          <p:nvPr/>
        </p:nvCxnSpPr>
        <p:spPr>
          <a:xfrm>
            <a:off x="2617750" y="1670375"/>
            <a:ext cx="5100" cy="315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4" name="Google Shape;694;g3b5b5370c90_2_293"/>
          <p:cNvPicPr preferRelativeResize="0"/>
          <p:nvPr/>
        </p:nvPicPr>
        <p:blipFill rotWithShape="1">
          <a:blip r:embed="rId5">
            <a:alphaModFix/>
          </a:blip>
          <a:srcRect b="39467" l="8899" r="8850" t="42179"/>
          <a:stretch/>
        </p:blipFill>
        <p:spPr>
          <a:xfrm>
            <a:off x="3834625" y="1375350"/>
            <a:ext cx="3696552" cy="61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g3b5b5370c90_2_293" title="Captura de pantalla 2026-01-08 18375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8650" y="1937750"/>
            <a:ext cx="5454751" cy="29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b5b5370c90_2_309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1" name="Google Shape;701;g3b5b5370c90_2_309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2" name="Google Shape;702;g3b5b5370c90_2_309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User auth - RESEND 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3" name="Google Shape;703;g3b5b5370c90_2_309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30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04" name="Google Shape;704;g3b5b5370c90_2_309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3b5b5370c90_2_309"/>
          <p:cNvSpPr txBox="1"/>
          <p:nvPr/>
        </p:nvSpPr>
        <p:spPr>
          <a:xfrm>
            <a:off x="3829500" y="2771150"/>
            <a:ext cx="2004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6" name="Google Shape;706;g3b5b5370c90_2_3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875" y="2669100"/>
            <a:ext cx="1740401" cy="174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g3b5b5370c90_2_309"/>
          <p:cNvPicPr preferRelativeResize="0"/>
          <p:nvPr/>
        </p:nvPicPr>
        <p:blipFill rotWithShape="1">
          <a:blip r:embed="rId5">
            <a:alphaModFix/>
          </a:blip>
          <a:srcRect b="16604" l="17716" r="18324" t="14467"/>
          <a:stretch/>
        </p:blipFill>
        <p:spPr>
          <a:xfrm>
            <a:off x="6312463" y="2669088"/>
            <a:ext cx="1218475" cy="16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g3b5b5370c90_2_309"/>
          <p:cNvSpPr txBox="1"/>
          <p:nvPr/>
        </p:nvSpPr>
        <p:spPr>
          <a:xfrm>
            <a:off x="5421688" y="1941113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CIRCUIT BREAKER</a:t>
            </a:r>
            <a:endParaRPr sz="3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9" name="Google Shape;709;g3b5b5370c90_2_309"/>
          <p:cNvSpPr txBox="1"/>
          <p:nvPr/>
        </p:nvSpPr>
        <p:spPr>
          <a:xfrm>
            <a:off x="3557675" y="3625000"/>
            <a:ext cx="18414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emailService.js</a:t>
            </a:r>
            <a:endParaRPr b="1" sz="15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10" name="Google Shape;710;g3b5b5370c90_2_3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9500" y="2341600"/>
            <a:ext cx="1283400" cy="12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g3b5b5370c90_2_309"/>
          <p:cNvSpPr txBox="1"/>
          <p:nvPr/>
        </p:nvSpPr>
        <p:spPr>
          <a:xfrm>
            <a:off x="264913" y="1941113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Patrón rate limit</a:t>
            </a:r>
            <a:endParaRPr sz="3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b53b341f19_0_161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17" name="Google Shape;717;g3b53b341f19_0_161"/>
          <p:cNvSpPr txBox="1"/>
          <p:nvPr/>
        </p:nvSpPr>
        <p:spPr>
          <a:xfrm>
            <a:off x="660497" y="667975"/>
            <a:ext cx="56382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BEATS UPLOAD</a:t>
            </a:r>
            <a:endParaRPr b="0" i="0" sz="4000" u="none" cap="none" strike="noStrike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18" name="Google Shape;718;g3b53b341f19_0_161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31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19" name="Google Shape;719;g3b53b341f19_0_161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g3b53b341f19_0_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9037" y="1328275"/>
            <a:ext cx="5560589" cy="312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g3b53b341f19_0_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813" y="2310051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3b53b341f19_0_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7438" y="2310057"/>
            <a:ext cx="1052550" cy="105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g3b53b341f19_0_1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125" y="3489950"/>
            <a:ext cx="1052550" cy="10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b53b341f19_0_168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9" name="Google Shape;729;g3b53b341f19_0_168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0" name="Google Shape;730;g3b53b341f19_0_168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BEATS UPLOAD</a:t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1" name="Google Shape;731;g3b53b341f19_0_168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32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32" name="Google Shape;732;g3b53b341f19_0_168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3" name="Google Shape;733;g3b53b341f19_0_168"/>
          <p:cNvGrpSpPr/>
          <p:nvPr/>
        </p:nvGrpSpPr>
        <p:grpSpPr>
          <a:xfrm>
            <a:off x="4016287" y="2077696"/>
            <a:ext cx="1111451" cy="1111126"/>
            <a:chOff x="4120891" y="2205676"/>
            <a:chExt cx="1234260" cy="1233899"/>
          </a:xfrm>
        </p:grpSpPr>
        <p:pic>
          <p:nvPicPr>
            <p:cNvPr id="734" name="Google Shape;734;g3b53b341f19_0_168" title="66bec836f11fb8c40383ddd222cff1df.png"/>
            <p:cNvPicPr preferRelativeResize="0"/>
            <p:nvPr/>
          </p:nvPicPr>
          <p:blipFill rotWithShape="1">
            <a:blip r:embed="rId4">
              <a:alphaModFix/>
            </a:blip>
            <a:srcRect b="24361" l="24586" r="24320" t="24768"/>
            <a:stretch/>
          </p:blipFill>
          <p:spPr>
            <a:xfrm>
              <a:off x="4120891" y="2541300"/>
              <a:ext cx="902225" cy="89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g3b53b341f19_0_168" title="pngwing.com.png"/>
            <p:cNvPicPr preferRelativeResize="0"/>
            <p:nvPr/>
          </p:nvPicPr>
          <p:blipFill rotWithShape="1">
            <a:blip r:embed="rId5">
              <a:alphaModFix/>
            </a:blip>
            <a:srcRect b="0" l="1480" r="-1480" t="0"/>
            <a:stretch/>
          </p:blipFill>
          <p:spPr>
            <a:xfrm>
              <a:off x="4622250" y="2205676"/>
              <a:ext cx="732900" cy="7321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6" name="Google Shape;736;g3b53b341f19_0_168"/>
          <p:cNvPicPr preferRelativeResize="0"/>
          <p:nvPr/>
        </p:nvPicPr>
        <p:blipFill rotWithShape="1">
          <a:blip r:embed="rId6">
            <a:alphaModFix/>
          </a:blip>
          <a:srcRect b="0" l="14679" r="11704" t="5455"/>
          <a:stretch/>
        </p:blipFill>
        <p:spPr>
          <a:xfrm>
            <a:off x="640625" y="2366963"/>
            <a:ext cx="2047850" cy="9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g3b53b341f19_0_168" title="toppng.com-mongodb-logo-1796x512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1749" y="3888325"/>
            <a:ext cx="2674774" cy="7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g3b53b341f19_0_168" title="kafka-svgrepo-co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8650" y="1467999"/>
            <a:ext cx="1336399" cy="133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g3b53b341f19_0_168" title="image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28650" y="3194125"/>
            <a:ext cx="1578300" cy="10096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0" name="Google Shape;740;g3b53b341f19_0_168"/>
          <p:cNvCxnSpPr/>
          <p:nvPr/>
        </p:nvCxnSpPr>
        <p:spPr>
          <a:xfrm flipH="1" rot="10800000">
            <a:off x="5148800" y="2230050"/>
            <a:ext cx="1487100" cy="532200"/>
          </a:xfrm>
          <a:prstGeom prst="straightConnector1">
            <a:avLst/>
          </a:prstGeom>
          <a:noFill/>
          <a:ln cap="flat" cmpd="sng" w="38100">
            <a:solidFill>
              <a:srgbClr val="7C3AE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1" name="Google Shape;741;g3b53b341f19_0_168"/>
          <p:cNvCxnSpPr/>
          <p:nvPr/>
        </p:nvCxnSpPr>
        <p:spPr>
          <a:xfrm>
            <a:off x="5095875" y="3037425"/>
            <a:ext cx="1578300" cy="575100"/>
          </a:xfrm>
          <a:prstGeom prst="straightConnector1">
            <a:avLst/>
          </a:prstGeom>
          <a:noFill/>
          <a:ln cap="flat" cmpd="sng" w="38100">
            <a:solidFill>
              <a:srgbClr val="7C3AE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2" name="Google Shape;742;g3b53b341f19_0_168"/>
          <p:cNvCxnSpPr/>
          <p:nvPr/>
        </p:nvCxnSpPr>
        <p:spPr>
          <a:xfrm>
            <a:off x="4429125" y="3259675"/>
            <a:ext cx="5400" cy="873000"/>
          </a:xfrm>
          <a:prstGeom prst="straightConnector1">
            <a:avLst/>
          </a:prstGeom>
          <a:noFill/>
          <a:ln cap="flat" cmpd="sng" w="38100">
            <a:solidFill>
              <a:srgbClr val="7C3AE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3" name="Google Shape;743;g3b53b341f19_0_168"/>
          <p:cNvCxnSpPr/>
          <p:nvPr/>
        </p:nvCxnSpPr>
        <p:spPr>
          <a:xfrm rot="10800000">
            <a:off x="2722825" y="2820450"/>
            <a:ext cx="1129500" cy="0"/>
          </a:xfrm>
          <a:prstGeom prst="straightConnector1">
            <a:avLst/>
          </a:prstGeom>
          <a:noFill/>
          <a:ln cap="flat" cmpd="sng" w="38100">
            <a:solidFill>
              <a:srgbClr val="7C3AE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b53b341f19_0_176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9" name="Google Shape;749;g3b53b341f19_0_176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50" name="Google Shape;750;g3b53b341f19_0_176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BEATS UPLOAD</a:t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51" name="Google Shape;751;g3b53b341f19_0_176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33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52" name="Google Shape;752;g3b53b341f19_0_176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g3b53b341f19_0_176" title="cloud-databas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025" y="1970700"/>
            <a:ext cx="1545175" cy="15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g3b53b341f19_0_176"/>
          <p:cNvSpPr txBox="1"/>
          <p:nvPr/>
        </p:nvSpPr>
        <p:spPr>
          <a:xfrm>
            <a:off x="2482575" y="1944250"/>
            <a:ext cx="1137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Aws s3</a:t>
            </a:r>
            <a:endParaRPr sz="900"/>
          </a:p>
        </p:txBody>
      </p:sp>
      <p:grpSp>
        <p:nvGrpSpPr>
          <p:cNvPr id="755" name="Google Shape;755;g3b53b341f19_0_176"/>
          <p:cNvGrpSpPr/>
          <p:nvPr/>
        </p:nvGrpSpPr>
        <p:grpSpPr>
          <a:xfrm>
            <a:off x="6515800" y="1997175"/>
            <a:ext cx="1894200" cy="1468101"/>
            <a:chOff x="5124075" y="1520900"/>
            <a:chExt cx="1894200" cy="1468101"/>
          </a:xfrm>
        </p:grpSpPr>
        <p:pic>
          <p:nvPicPr>
            <p:cNvPr id="756" name="Google Shape;756;g3b53b341f19_0_176" title="icon-cdn-3.jpg"/>
            <p:cNvPicPr preferRelativeResize="0"/>
            <p:nvPr/>
          </p:nvPicPr>
          <p:blipFill>
            <a:blip r:embed="rId5">
              <a:alphaModFix amt="75000"/>
            </a:blip>
            <a:stretch>
              <a:fillRect/>
            </a:stretch>
          </p:blipFill>
          <p:spPr>
            <a:xfrm>
              <a:off x="5337125" y="1520900"/>
              <a:ext cx="1468101" cy="1468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7" name="Google Shape;757;g3b53b341f19_0_176"/>
            <p:cNvSpPr txBox="1"/>
            <p:nvPr/>
          </p:nvSpPr>
          <p:spPr>
            <a:xfrm>
              <a:off x="5124075" y="1900950"/>
              <a:ext cx="18942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>
                  <a:solidFill>
                    <a:srgbClr val="1E293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cloudfront</a:t>
              </a:r>
              <a:endParaRPr sz="1100"/>
            </a:p>
          </p:txBody>
        </p:sp>
      </p:grpSp>
      <p:sp>
        <p:nvSpPr>
          <p:cNvPr id="758" name="Google Shape;758;g3b53b341f19_0_176"/>
          <p:cNvSpPr txBox="1"/>
          <p:nvPr/>
        </p:nvSpPr>
        <p:spPr>
          <a:xfrm>
            <a:off x="412262" y="3590675"/>
            <a:ext cx="304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Presigned POST URL</a:t>
            </a:r>
            <a:endParaRPr b="1" sz="1600">
              <a:solidFill>
                <a:srgbClr val="1E29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 sz="1600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ubidas desde cliente</a:t>
            </a:r>
            <a:endParaRPr b="1" sz="1600">
              <a:solidFill>
                <a:srgbClr val="1E293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9" name="Google Shape;759;g3b53b341f19_0_176"/>
          <p:cNvSpPr txBox="1"/>
          <p:nvPr/>
        </p:nvSpPr>
        <p:spPr>
          <a:xfrm>
            <a:off x="6345400" y="3603688"/>
            <a:ext cx="2235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URLs firmadas</a:t>
            </a:r>
            <a:endParaRPr b="1" sz="1600">
              <a:solidFill>
                <a:srgbClr val="1E29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Expiración 2 h.</a:t>
            </a:r>
            <a:endParaRPr b="1" sz="1600">
              <a:solidFill>
                <a:srgbClr val="1E293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0" name="Google Shape;760;g3b53b341f19_0_176" title="download-svgrepo-com (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9150" y="2857513"/>
            <a:ext cx="554849" cy="55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g3b53b341f19_0_176" title="share-svgrepo-co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700000">
            <a:off x="6241724" y="2096423"/>
            <a:ext cx="734805" cy="734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g3b53b341f19_0_176" title="speedometer-svgrepo-co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0050" y="2076550"/>
            <a:ext cx="677100" cy="6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g3b53b341f19_0_176" title="traffic-light-business-svgrepo-com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65425" y="3592288"/>
            <a:ext cx="700024" cy="700024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g3b53b341f19_0_176"/>
          <p:cNvSpPr txBox="1"/>
          <p:nvPr/>
        </p:nvSpPr>
        <p:spPr>
          <a:xfrm>
            <a:off x="4497775" y="2232975"/>
            <a:ext cx="154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Rate limit</a:t>
            </a:r>
            <a:endParaRPr b="1" sz="1800">
              <a:solidFill>
                <a:srgbClr val="1E293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5" name="Google Shape;765;g3b53b341f19_0_176"/>
          <p:cNvSpPr txBox="1"/>
          <p:nvPr/>
        </p:nvSpPr>
        <p:spPr>
          <a:xfrm>
            <a:off x="3791200" y="3711450"/>
            <a:ext cx="140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Throttling</a:t>
            </a:r>
            <a:endParaRPr b="1" sz="1800">
              <a:solidFill>
                <a:srgbClr val="1E293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b5b5370c90_4_99"/>
          <p:cNvSpPr/>
          <p:nvPr/>
        </p:nvSpPr>
        <p:spPr>
          <a:xfrm>
            <a:off x="5243075" y="2915475"/>
            <a:ext cx="2333400" cy="1420500"/>
          </a:xfrm>
          <a:prstGeom prst="bracePair">
            <a:avLst/>
          </a:prstGeom>
          <a:noFill/>
          <a:ln cap="flat" cmpd="sng" w="19050">
            <a:solidFill>
              <a:srgbClr val="0E2A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1" name="Google Shape;771;g3b5b5370c90_4_99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2" name="Google Shape;772;g3b5b5370c90_4_99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73" name="Google Shape;773;g3b5b5370c90_4_99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BEATS UPLOAD</a:t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74" name="Google Shape;774;g3b5b5370c90_4_99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34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75" name="Google Shape;775;g3b5b5370c90_4_99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g3b5b5370c90_4_99" title="kafka-svgrepo-com (1).png"/>
          <p:cNvPicPr preferRelativeResize="0"/>
          <p:nvPr/>
        </p:nvPicPr>
        <p:blipFill rotWithShape="1">
          <a:blip r:embed="rId4">
            <a:alphaModFix/>
          </a:blip>
          <a:srcRect b="19662" l="0" r="67724" t="21486"/>
          <a:stretch/>
        </p:blipFill>
        <p:spPr>
          <a:xfrm>
            <a:off x="2938200" y="2123625"/>
            <a:ext cx="731325" cy="13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g3b5b5370c90_4_99" title="kafka-svgrepo-com (1).png"/>
          <p:cNvPicPr preferRelativeResize="0"/>
          <p:nvPr/>
        </p:nvPicPr>
        <p:blipFill rotWithShape="1">
          <a:blip r:embed="rId4">
            <a:alphaModFix/>
          </a:blip>
          <a:srcRect b="19662" l="32786" r="0" t="21486"/>
          <a:stretch/>
        </p:blipFill>
        <p:spPr>
          <a:xfrm>
            <a:off x="1224775" y="2123625"/>
            <a:ext cx="1522926" cy="133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8" name="Google Shape;778;g3b5b5370c90_4_99"/>
          <p:cNvCxnSpPr/>
          <p:nvPr/>
        </p:nvCxnSpPr>
        <p:spPr>
          <a:xfrm flipH="1" rot="10800000">
            <a:off x="3658950" y="1890725"/>
            <a:ext cx="1518600" cy="619200"/>
          </a:xfrm>
          <a:prstGeom prst="straightConnector1">
            <a:avLst/>
          </a:prstGeom>
          <a:noFill/>
          <a:ln cap="flat" cmpd="sng" w="38100">
            <a:solidFill>
              <a:srgbClr val="7C3AE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9" name="Google Shape;779;g3b5b5370c90_4_99"/>
          <p:cNvCxnSpPr/>
          <p:nvPr/>
        </p:nvCxnSpPr>
        <p:spPr>
          <a:xfrm>
            <a:off x="3629100" y="3044400"/>
            <a:ext cx="1578300" cy="575100"/>
          </a:xfrm>
          <a:prstGeom prst="straightConnector1">
            <a:avLst/>
          </a:prstGeom>
          <a:noFill/>
          <a:ln cap="flat" cmpd="sng" w="38100">
            <a:solidFill>
              <a:srgbClr val="7C3AE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0" name="Google Shape;780;g3b5b5370c90_4_99"/>
          <p:cNvSpPr txBox="1"/>
          <p:nvPr/>
        </p:nvSpPr>
        <p:spPr>
          <a:xfrm rot="-1446887">
            <a:off x="3622110" y="1741571"/>
            <a:ext cx="1283514" cy="5696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suscritos</a:t>
            </a:r>
            <a:endParaRPr sz="400"/>
          </a:p>
        </p:txBody>
      </p:sp>
      <p:sp>
        <p:nvSpPr>
          <p:cNvPr id="781" name="Google Shape;781;g3b5b5370c90_4_99"/>
          <p:cNvSpPr txBox="1"/>
          <p:nvPr/>
        </p:nvSpPr>
        <p:spPr>
          <a:xfrm rot="1254070">
            <a:off x="3689577" y="2820425"/>
            <a:ext cx="1457294" cy="5693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Publicados</a:t>
            </a:r>
            <a:endParaRPr sz="400"/>
          </a:p>
        </p:txBody>
      </p:sp>
      <p:sp>
        <p:nvSpPr>
          <p:cNvPr id="782" name="Google Shape;782;g3b5b5370c90_4_99"/>
          <p:cNvSpPr txBox="1"/>
          <p:nvPr/>
        </p:nvSpPr>
        <p:spPr>
          <a:xfrm>
            <a:off x="5866252" y="1639700"/>
            <a:ext cx="233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ELIMINAR USUARIO</a:t>
            </a:r>
            <a:endParaRPr b="1" sz="1500">
              <a:solidFill>
                <a:srgbClr val="1E293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3" name="Google Shape;783;g3b5b5370c90_4_99"/>
          <p:cNvSpPr txBox="1"/>
          <p:nvPr/>
        </p:nvSpPr>
        <p:spPr>
          <a:xfrm>
            <a:off x="5920975" y="2996775"/>
            <a:ext cx="1437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CRUD BEAT</a:t>
            </a:r>
            <a:endParaRPr b="1" sz="1500">
              <a:solidFill>
                <a:srgbClr val="1E29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VIEWS</a:t>
            </a:r>
            <a:endParaRPr b="1" sz="1500">
              <a:solidFill>
                <a:srgbClr val="1E29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DESCARGAS</a:t>
            </a:r>
            <a:endParaRPr b="1" sz="1500">
              <a:solidFill>
                <a:srgbClr val="1E293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4" name="Google Shape;784;g3b5b5370c90_4_99" title="user-xmark-alt-1-svgrepo-co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3413" y="1593038"/>
            <a:ext cx="508800" cy="5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g3b5b5370c90_4_99" title="database-svgrepo-co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2175" y="2948325"/>
            <a:ext cx="508800" cy="5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g3b5b5370c90_4_99" title="eye-svgrepo-co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2169" y="3411973"/>
            <a:ext cx="508800" cy="5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g3b5b5370c90_4_99" title="download-svgrepo-com (1)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12175" y="3791950"/>
            <a:ext cx="508800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g3b5b5370c90_4_99"/>
          <p:cNvSpPr/>
          <p:nvPr/>
        </p:nvSpPr>
        <p:spPr>
          <a:xfrm>
            <a:off x="7254450" y="2695400"/>
            <a:ext cx="508800" cy="165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89" name="Google Shape;789;g3b5b5370c90_4_99"/>
          <p:cNvCxnSpPr/>
          <p:nvPr/>
        </p:nvCxnSpPr>
        <p:spPr>
          <a:xfrm>
            <a:off x="2022075" y="3090325"/>
            <a:ext cx="0" cy="624300"/>
          </a:xfrm>
          <a:prstGeom prst="straightConnector1">
            <a:avLst/>
          </a:prstGeom>
          <a:noFill/>
          <a:ln cap="flat" cmpd="sng" w="38100">
            <a:solidFill>
              <a:srgbClr val="7C3AE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90" name="Google Shape;790;g3b5b5370c90_4_99" title="circuit-board-svgrepo-com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0582" y="3680685"/>
            <a:ext cx="731325" cy="731341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g3b5b5370c90_4_99"/>
          <p:cNvSpPr txBox="1"/>
          <p:nvPr/>
        </p:nvSpPr>
        <p:spPr>
          <a:xfrm rot="4046">
            <a:off x="936387" y="3162600"/>
            <a:ext cx="1019701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E2A4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implementa</a:t>
            </a:r>
            <a:endParaRPr sz="1600">
              <a:solidFill>
                <a:srgbClr val="0E2A4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2" name="Google Shape;792;g3b5b5370c90_4_99"/>
          <p:cNvSpPr txBox="1"/>
          <p:nvPr/>
        </p:nvSpPr>
        <p:spPr>
          <a:xfrm>
            <a:off x="1811900" y="3830800"/>
            <a:ext cx="186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Circuit breaker</a:t>
            </a:r>
            <a:endParaRPr b="1" sz="1600">
              <a:solidFill>
                <a:srgbClr val="1E293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b5b5370c90_4_71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8" name="Google Shape;798;g3b5b5370c90_4_71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99" name="Google Shape;799;g3b5b5370c90_4_71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BEATS UPLOAD</a:t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00" name="Google Shape;800;g3b5b5370c90_4_71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35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01" name="Google Shape;801;g3b5b5370c90_4_71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g3b5b5370c90_4_71"/>
          <p:cNvSpPr txBox="1"/>
          <p:nvPr/>
        </p:nvSpPr>
        <p:spPr>
          <a:xfrm>
            <a:off x="373624" y="3603350"/>
            <a:ext cx="180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Solicitar URL</a:t>
            </a:r>
            <a:endParaRPr b="1" sz="1600">
              <a:solidFill>
                <a:srgbClr val="1E29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firmada</a:t>
            </a:r>
            <a:endParaRPr b="1" sz="1600">
              <a:solidFill>
                <a:srgbClr val="1E293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3" name="Google Shape;803;g3b5b5370c90_4_71"/>
          <p:cNvSpPr txBox="1"/>
          <p:nvPr/>
        </p:nvSpPr>
        <p:spPr>
          <a:xfrm>
            <a:off x="2630237" y="3788000"/>
            <a:ext cx="180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Subir fichero</a:t>
            </a:r>
            <a:endParaRPr b="1" sz="1600">
              <a:solidFill>
                <a:srgbClr val="1E293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04" name="Google Shape;804;g3b5b5370c90_4_71"/>
          <p:cNvGrpSpPr/>
          <p:nvPr/>
        </p:nvGrpSpPr>
        <p:grpSpPr>
          <a:xfrm>
            <a:off x="575100" y="2445100"/>
            <a:ext cx="8195276" cy="1266138"/>
            <a:chOff x="602125" y="2350500"/>
            <a:chExt cx="8195276" cy="1266138"/>
          </a:xfrm>
        </p:grpSpPr>
        <p:pic>
          <p:nvPicPr>
            <p:cNvPr id="805" name="Google Shape;805;g3b5b5370c90_4_71" title="api-svgrepo-com (1)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2125" y="2350500"/>
              <a:ext cx="1228301" cy="1228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6" name="Google Shape;806;g3b5b5370c90_4_71" title="bucket-svgrepo-com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00327" y="2473613"/>
              <a:ext cx="1052549" cy="1052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7" name="Google Shape;807;g3b5b5370c90_4_71" title="api-svgrepo-com (1)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30100" y="2388338"/>
              <a:ext cx="1228301" cy="1228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8" name="Google Shape;808;g3b5b5370c90_4_71" title="accept-check-good-mark-ok-tick-svgrepo-com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89950" y="2698613"/>
              <a:ext cx="607749" cy="607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9" name="Google Shape;809;g3b5b5370c90_4_71"/>
            <p:cNvGrpSpPr/>
            <p:nvPr/>
          </p:nvGrpSpPr>
          <p:grpSpPr>
            <a:xfrm>
              <a:off x="7253829" y="2376105"/>
              <a:ext cx="1543572" cy="1131462"/>
              <a:chOff x="7335301" y="2388350"/>
              <a:chExt cx="1666924" cy="1221881"/>
            </a:xfrm>
          </p:grpSpPr>
          <p:pic>
            <p:nvPicPr>
              <p:cNvPr id="810" name="Google Shape;810;g3b5b5370c90_4_71" title="globe-showing-europe-africa-svgrepo-com.png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335301" y="2437605"/>
                <a:ext cx="1172626" cy="11726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1" name="Google Shape;811;g3b5b5370c90_4_71"/>
              <p:cNvSpPr txBox="1"/>
              <p:nvPr/>
            </p:nvSpPr>
            <p:spPr>
              <a:xfrm>
                <a:off x="8346125" y="2388350"/>
                <a:ext cx="6561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84650" lIns="84650" spcFirstLastPara="1" rIns="84650" wrap="square" tIns="8465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51">
                    <a:latin typeface="Caveat"/>
                    <a:ea typeface="Caveat"/>
                    <a:cs typeface="Caveat"/>
                    <a:sym typeface="Caveat"/>
                  </a:rPr>
                  <a:t>CDN</a:t>
                </a:r>
                <a:endParaRPr b="1" sz="1851">
                  <a:latin typeface="Caveat"/>
                  <a:ea typeface="Caveat"/>
                  <a:cs typeface="Caveat"/>
                  <a:sym typeface="Caveat"/>
                </a:endParaRPr>
              </a:p>
            </p:txBody>
          </p:sp>
        </p:grpSp>
      </p:grpSp>
      <p:sp>
        <p:nvSpPr>
          <p:cNvPr id="812" name="Google Shape;812;g3b5b5370c90_4_71"/>
          <p:cNvSpPr txBox="1"/>
          <p:nvPr/>
        </p:nvSpPr>
        <p:spPr>
          <a:xfrm>
            <a:off x="4886824" y="3767600"/>
            <a:ext cx="180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Validar subida</a:t>
            </a:r>
            <a:endParaRPr b="1" sz="1600">
              <a:solidFill>
                <a:srgbClr val="1E293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3" name="Google Shape;813;g3b5b5370c90_4_71"/>
          <p:cNvSpPr txBox="1"/>
          <p:nvPr/>
        </p:nvSpPr>
        <p:spPr>
          <a:xfrm>
            <a:off x="6968574" y="3715750"/>
            <a:ext cx="180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Solicitar URL streaming</a:t>
            </a:r>
            <a:endParaRPr b="1" sz="1600">
              <a:solidFill>
                <a:srgbClr val="1E293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14" name="Google Shape;814;g3b5b5370c90_4_71"/>
          <p:cNvGrpSpPr/>
          <p:nvPr/>
        </p:nvGrpSpPr>
        <p:grpSpPr>
          <a:xfrm>
            <a:off x="711264" y="1600425"/>
            <a:ext cx="7503375" cy="800550"/>
            <a:chOff x="764101" y="1584325"/>
            <a:chExt cx="7503375" cy="800550"/>
          </a:xfrm>
        </p:grpSpPr>
        <p:sp>
          <p:nvSpPr>
            <p:cNvPr id="815" name="Google Shape;815;g3b5b5370c90_4_71"/>
            <p:cNvSpPr/>
            <p:nvPr/>
          </p:nvSpPr>
          <p:spPr>
            <a:xfrm>
              <a:off x="764101" y="1601650"/>
              <a:ext cx="765900" cy="765900"/>
            </a:xfrm>
            <a:prstGeom prst="ellipse">
              <a:avLst/>
            </a:prstGeom>
            <a:solidFill>
              <a:srgbClr val="B4A7D6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67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16" name="Google Shape;816;g3b5b5370c90_4_71"/>
            <p:cNvSpPr txBox="1"/>
            <p:nvPr/>
          </p:nvSpPr>
          <p:spPr>
            <a:xfrm>
              <a:off x="952195" y="1584475"/>
              <a:ext cx="3900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en" sz="4000">
                  <a:solidFill>
                    <a:srgbClr val="1E293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1</a:t>
              </a:r>
              <a:endParaRPr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817" name="Google Shape;817;g3b5b5370c90_4_71"/>
            <p:cNvSpPr/>
            <p:nvPr/>
          </p:nvSpPr>
          <p:spPr>
            <a:xfrm>
              <a:off x="3153726" y="1601650"/>
              <a:ext cx="765900" cy="765900"/>
            </a:xfrm>
            <a:prstGeom prst="ellipse">
              <a:avLst/>
            </a:prstGeom>
            <a:solidFill>
              <a:srgbClr val="B4A7D6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67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18" name="Google Shape;818;g3b5b5370c90_4_71"/>
            <p:cNvSpPr txBox="1"/>
            <p:nvPr/>
          </p:nvSpPr>
          <p:spPr>
            <a:xfrm>
              <a:off x="3341820" y="1584475"/>
              <a:ext cx="3900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en" sz="4000">
                  <a:solidFill>
                    <a:srgbClr val="1E293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2</a:t>
              </a:r>
              <a:endParaRPr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819" name="Google Shape;819;g3b5b5370c90_4_71"/>
            <p:cNvSpPr/>
            <p:nvPr/>
          </p:nvSpPr>
          <p:spPr>
            <a:xfrm>
              <a:off x="5243201" y="1601575"/>
              <a:ext cx="765900" cy="765900"/>
            </a:xfrm>
            <a:prstGeom prst="ellipse">
              <a:avLst/>
            </a:prstGeom>
            <a:solidFill>
              <a:srgbClr val="B4A7D6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67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20" name="Google Shape;820;g3b5b5370c90_4_71"/>
            <p:cNvSpPr txBox="1"/>
            <p:nvPr/>
          </p:nvSpPr>
          <p:spPr>
            <a:xfrm>
              <a:off x="5431295" y="1584400"/>
              <a:ext cx="3900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en" sz="4000">
                  <a:solidFill>
                    <a:srgbClr val="1E293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3</a:t>
              </a:r>
              <a:endParaRPr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821" name="Google Shape;821;g3b5b5370c90_4_71"/>
            <p:cNvSpPr/>
            <p:nvPr/>
          </p:nvSpPr>
          <p:spPr>
            <a:xfrm>
              <a:off x="7501576" y="1601575"/>
              <a:ext cx="765900" cy="765900"/>
            </a:xfrm>
            <a:prstGeom prst="ellipse">
              <a:avLst/>
            </a:prstGeom>
            <a:solidFill>
              <a:srgbClr val="B4A7D6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67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22" name="Google Shape;822;g3b5b5370c90_4_71"/>
            <p:cNvSpPr txBox="1"/>
            <p:nvPr/>
          </p:nvSpPr>
          <p:spPr>
            <a:xfrm>
              <a:off x="7689520" y="1584325"/>
              <a:ext cx="3900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en" sz="4000">
                  <a:solidFill>
                    <a:srgbClr val="1E293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4</a:t>
              </a:r>
              <a:endParaRPr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b5b5370c90_4_137"/>
          <p:cNvSpPr/>
          <p:nvPr/>
        </p:nvSpPr>
        <p:spPr>
          <a:xfrm>
            <a:off x="3694723" y="3251300"/>
            <a:ext cx="1580100" cy="1580100"/>
          </a:xfrm>
          <a:prstGeom prst="ellipse">
            <a:avLst/>
          </a:prstGeom>
          <a:solidFill>
            <a:srgbClr val="B4A7D6"/>
          </a:solidFill>
          <a:ln cap="flat" cmpd="sng" w="78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47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8" name="Google Shape;828;g3b5b5370c90_4_137"/>
          <p:cNvSpPr txBox="1"/>
          <p:nvPr/>
        </p:nvSpPr>
        <p:spPr>
          <a:xfrm>
            <a:off x="4212076" y="3960128"/>
            <a:ext cx="5454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7"/>
              <a:buFont typeface="Arial"/>
              <a:buNone/>
            </a:pPr>
            <a:r>
              <a:rPr lang="en" sz="3277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14</a:t>
            </a:r>
            <a:endParaRPr sz="3277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29" name="Google Shape;829;g3b5b5370c90_4_137"/>
          <p:cNvSpPr txBox="1"/>
          <p:nvPr/>
        </p:nvSpPr>
        <p:spPr>
          <a:xfrm>
            <a:off x="3501525" y="3458975"/>
            <a:ext cx="19665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50" lIns="82250" spcFirstLastPara="1" rIns="82250" wrap="square" tIns="82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8"/>
              <a:buFont typeface="Arial"/>
              <a:buNone/>
            </a:pPr>
            <a:r>
              <a:rPr lang="en" sz="3598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integración</a:t>
            </a:r>
            <a:endParaRPr sz="3598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30" name="Google Shape;830;g3b5b5370c90_4_137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1" name="Google Shape;831;g3b5b5370c90_4_137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32" name="Google Shape;832;g3b5b5370c90_4_137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BEATS UPLOAD</a:t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33" name="Google Shape;833;g3b5b5370c90_4_137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36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34" name="Google Shape;834;g3b5b5370c90_4_137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g3b5b5370c90_4_137"/>
          <p:cNvSpPr txBox="1"/>
          <p:nvPr/>
        </p:nvSpPr>
        <p:spPr>
          <a:xfrm>
            <a:off x="4212063" y="1468000"/>
            <a:ext cx="14736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0E2A47"/>
                </a:solidFill>
                <a:latin typeface="Bebas Neue"/>
                <a:ea typeface="Bebas Neue"/>
                <a:cs typeface="Bebas Neue"/>
                <a:sym typeface="Bebas Neue"/>
              </a:rPr>
              <a:t>TESTING</a:t>
            </a:r>
            <a:endParaRPr sz="4000">
              <a:solidFill>
                <a:srgbClr val="0E2A4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36" name="Google Shape;836;g3b5b5370c90_4_137"/>
          <p:cNvSpPr/>
          <p:nvPr/>
        </p:nvSpPr>
        <p:spPr>
          <a:xfrm>
            <a:off x="1959825" y="1468000"/>
            <a:ext cx="1734900" cy="1734900"/>
          </a:xfrm>
          <a:prstGeom prst="ellipse">
            <a:avLst/>
          </a:prstGeom>
          <a:solidFill>
            <a:srgbClr val="B4A7D6"/>
          </a:solidFill>
          <a:ln cap="flat" cmpd="sng" w="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2250" lIns="82250" spcFirstLastPara="1" rIns="82250" wrap="square" tIns="82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9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7" name="Google Shape;837;g3b5b5370c90_4_137"/>
          <p:cNvSpPr txBox="1"/>
          <p:nvPr/>
        </p:nvSpPr>
        <p:spPr>
          <a:xfrm>
            <a:off x="2443130" y="2222642"/>
            <a:ext cx="768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50" lIns="82250" spcFirstLastPara="1" rIns="82250" wrap="square" tIns="82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8"/>
              <a:buFont typeface="Arial"/>
              <a:buNone/>
            </a:pPr>
            <a:r>
              <a:rPr lang="en" sz="3598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273</a:t>
            </a:r>
            <a:endParaRPr sz="3598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38" name="Google Shape;838;g3b5b5370c90_4_137"/>
          <p:cNvSpPr txBox="1"/>
          <p:nvPr/>
        </p:nvSpPr>
        <p:spPr>
          <a:xfrm>
            <a:off x="2025225" y="1669075"/>
            <a:ext cx="16041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50" lIns="82250" spcFirstLastPara="1" rIns="82250" wrap="square" tIns="82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8"/>
              <a:buFont typeface="Arial"/>
              <a:buNone/>
            </a:pPr>
            <a:r>
              <a:rPr lang="en" sz="3598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unitarios</a:t>
            </a:r>
            <a:endParaRPr sz="3598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839" name="Google Shape;839;g3b5b5370c90_4_137"/>
          <p:cNvCxnSpPr>
            <a:stCxn id="838" idx="3"/>
          </p:cNvCxnSpPr>
          <p:nvPr/>
        </p:nvCxnSpPr>
        <p:spPr>
          <a:xfrm>
            <a:off x="3629325" y="2033425"/>
            <a:ext cx="2091600" cy="540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0" name="Google Shape;840;g3b5b5370c90_4_137"/>
          <p:cNvCxnSpPr>
            <a:stCxn id="827" idx="0"/>
          </p:cNvCxnSpPr>
          <p:nvPr/>
        </p:nvCxnSpPr>
        <p:spPr>
          <a:xfrm rot="-5400000">
            <a:off x="4764373" y="2305100"/>
            <a:ext cx="666600" cy="12258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1" name="Google Shape;841;g3b5b5370c90_4_137"/>
          <p:cNvSpPr/>
          <p:nvPr/>
        </p:nvSpPr>
        <p:spPr>
          <a:xfrm>
            <a:off x="5710575" y="1777700"/>
            <a:ext cx="1473600" cy="14736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2" name="Google Shape;842;g3b5b5370c90_4_137"/>
          <p:cNvSpPr txBox="1"/>
          <p:nvPr/>
        </p:nvSpPr>
        <p:spPr>
          <a:xfrm>
            <a:off x="5936900" y="1985150"/>
            <a:ext cx="11259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50" lIns="82250" spcFirstLastPara="1" rIns="82250" wrap="square" tIns="822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8"/>
              <a:buFont typeface="Arial"/>
              <a:buNone/>
            </a:pPr>
            <a:r>
              <a:rPr lang="en" sz="5798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287</a:t>
            </a:r>
            <a:endParaRPr sz="5798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b5b5370c90_4_163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8" name="Google Shape;848;g3b5b5370c90_4_163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49" name="Google Shape;849;g3b5b5370c90_4_163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BEATS UPLOAD</a:t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50" name="Google Shape;850;g3b5b5370c90_4_163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37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51" name="Google Shape;851;g3b5b5370c90_4_163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2" name="Google Shape;852;g3b5b5370c90_4_163"/>
          <p:cNvGrpSpPr/>
          <p:nvPr/>
        </p:nvGrpSpPr>
        <p:grpSpPr>
          <a:xfrm>
            <a:off x="108235" y="2039760"/>
            <a:ext cx="2857325" cy="1443224"/>
            <a:chOff x="214475" y="2113125"/>
            <a:chExt cx="2972355" cy="1501326"/>
          </a:xfrm>
        </p:grpSpPr>
        <p:pic>
          <p:nvPicPr>
            <p:cNvPr id="853" name="Google Shape;853;g3b5b5370c90_4_163"/>
            <p:cNvPicPr preferRelativeResize="0"/>
            <p:nvPr/>
          </p:nvPicPr>
          <p:blipFill rotWithShape="1">
            <a:blip r:embed="rId4">
              <a:alphaModFix/>
            </a:blip>
            <a:srcRect b="0" l="14679" r="11704" t="5455"/>
            <a:stretch/>
          </p:blipFill>
          <p:spPr>
            <a:xfrm>
              <a:off x="214475" y="2638226"/>
              <a:ext cx="2204225" cy="97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4" name="Google Shape;854;g3b5b5370c90_4_163"/>
            <p:cNvSpPr/>
            <p:nvPr/>
          </p:nvSpPr>
          <p:spPr>
            <a:xfrm rot="1209966">
              <a:off x="1215605" y="2434902"/>
              <a:ext cx="1950150" cy="469147"/>
            </a:xfrm>
            <a:prstGeom prst="roundRect">
              <a:avLst>
                <a:gd fmla="val 16667" name="adj"/>
              </a:avLst>
            </a:prstGeom>
            <a:solidFill>
              <a:srgbClr val="DD7E6B"/>
            </a:solidFill>
            <a:ln cap="flat" cmpd="sng" w="9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7900" lIns="87900" spcFirstLastPara="1" rIns="87900" wrap="square" tIns="87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7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PAY-AS-YOU-GO</a:t>
              </a:r>
              <a:endParaRPr sz="230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855" name="Google Shape;855;g3b5b5370c90_4_163"/>
          <p:cNvSpPr txBox="1"/>
          <p:nvPr/>
        </p:nvSpPr>
        <p:spPr>
          <a:xfrm>
            <a:off x="667338" y="3623122"/>
            <a:ext cx="1739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88250" lIns="88250" spcFirstLastPara="1" rIns="88250" wrap="square" tIns="8825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44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Free + Créditos promocionales</a:t>
            </a:r>
            <a:endParaRPr b="1" sz="1544">
              <a:solidFill>
                <a:srgbClr val="1E293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56" name="Google Shape;856;g3b5b5370c90_4_163"/>
          <p:cNvGrpSpPr/>
          <p:nvPr/>
        </p:nvGrpSpPr>
        <p:grpSpPr>
          <a:xfrm rot="2891237">
            <a:off x="3256741" y="1515719"/>
            <a:ext cx="1995354" cy="1995354"/>
            <a:chOff x="1293736" y="1258050"/>
            <a:chExt cx="2547000" cy="2547000"/>
          </a:xfrm>
        </p:grpSpPr>
        <p:sp>
          <p:nvSpPr>
            <p:cNvPr id="857" name="Google Shape;857;g3b5b5370c90_4_163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8E7CC3"/>
            </a:solidFill>
            <a:ln>
              <a:noFill/>
            </a:ln>
          </p:spPr>
          <p:txBody>
            <a:bodyPr anchorCtr="0" anchor="ctr" bIns="67500" lIns="67500" spcFirstLastPara="1" rIns="67500" wrap="square" tIns="67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33"/>
            </a:p>
          </p:txBody>
        </p:sp>
        <p:sp>
          <p:nvSpPr>
            <p:cNvPr id="858" name="Google Shape;858;g3b5b5370c90_4_163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anchorCtr="0" anchor="ctr" bIns="67500" lIns="67500" spcFirstLastPara="1" rIns="67500" wrap="square" tIns="675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3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Métrica</a:t>
              </a:r>
              <a:endParaRPr b="1" sz="17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59" name="Google Shape;859;g3b5b5370c90_4_163"/>
          <p:cNvGrpSpPr/>
          <p:nvPr/>
        </p:nvGrpSpPr>
        <p:grpSpPr>
          <a:xfrm rot="2891237">
            <a:off x="3258313" y="1997132"/>
            <a:ext cx="1995354" cy="1995354"/>
            <a:chOff x="1293736" y="1258050"/>
            <a:chExt cx="2547000" cy="2547000"/>
          </a:xfrm>
        </p:grpSpPr>
        <p:sp>
          <p:nvSpPr>
            <p:cNvPr id="860" name="Google Shape;860;g3b5b5370c90_4_163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8E7CC3"/>
            </a:solidFill>
            <a:ln>
              <a:noFill/>
            </a:ln>
          </p:spPr>
          <p:txBody>
            <a:bodyPr anchorCtr="0" anchor="ctr" bIns="67500" lIns="67500" spcFirstLastPara="1" rIns="67500" wrap="square" tIns="67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33"/>
            </a:p>
          </p:txBody>
        </p:sp>
        <p:sp>
          <p:nvSpPr>
            <p:cNvPr id="861" name="Google Shape;861;g3b5b5370c90_4_163"/>
            <p:cNvSpPr txBox="1"/>
            <p:nvPr/>
          </p:nvSpPr>
          <p:spPr>
            <a:xfrm rot="-2700000">
              <a:off x="1461145" y="2144145"/>
              <a:ext cx="2607527" cy="393293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anchorCtr="0" anchor="ctr" bIns="67500" lIns="67500" spcFirstLastPara="1" rIns="67500" wrap="square" tIns="675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3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Usuarios</a:t>
              </a:r>
              <a:endParaRPr b="1" sz="17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62" name="Google Shape;862;g3b5b5370c90_4_163"/>
          <p:cNvGrpSpPr/>
          <p:nvPr/>
        </p:nvGrpSpPr>
        <p:grpSpPr>
          <a:xfrm rot="2891237">
            <a:off x="5080909" y="1997129"/>
            <a:ext cx="1995354" cy="1995354"/>
            <a:chOff x="1293736" y="1258050"/>
            <a:chExt cx="2547000" cy="2547000"/>
          </a:xfrm>
        </p:grpSpPr>
        <p:sp>
          <p:nvSpPr>
            <p:cNvPr id="863" name="Google Shape;863;g3b5b5370c90_4_163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B4A7D6"/>
            </a:solidFill>
            <a:ln>
              <a:noFill/>
            </a:ln>
          </p:spPr>
          <p:txBody>
            <a:bodyPr anchorCtr="0" anchor="ctr" bIns="67500" lIns="67500" spcFirstLastPara="1" rIns="67500" wrap="square" tIns="67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33"/>
            </a:p>
          </p:txBody>
        </p:sp>
        <p:sp>
          <p:nvSpPr>
            <p:cNvPr id="864" name="Google Shape;864;g3b5b5370c90_4_163"/>
            <p:cNvSpPr txBox="1"/>
            <p:nvPr/>
          </p:nvSpPr>
          <p:spPr>
            <a:xfrm rot="-2700000">
              <a:off x="1513643" y="2270914"/>
              <a:ext cx="224902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7500" lIns="67500" spcFirstLastPara="1" rIns="67500" wrap="square" tIns="675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3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100 -500</a:t>
              </a:r>
              <a:endParaRPr b="1" sz="17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65" name="Google Shape;865;g3b5b5370c90_4_163"/>
          <p:cNvGrpSpPr/>
          <p:nvPr/>
        </p:nvGrpSpPr>
        <p:grpSpPr>
          <a:xfrm rot="2891237">
            <a:off x="6900191" y="1997142"/>
            <a:ext cx="1995354" cy="1995354"/>
            <a:chOff x="1293736" y="1258050"/>
            <a:chExt cx="2547000" cy="2547000"/>
          </a:xfrm>
        </p:grpSpPr>
        <p:sp>
          <p:nvSpPr>
            <p:cNvPr id="866" name="Google Shape;866;g3b5b5370c90_4_163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B4A7D6"/>
            </a:solidFill>
            <a:ln>
              <a:noFill/>
            </a:ln>
          </p:spPr>
          <p:txBody>
            <a:bodyPr anchorCtr="0" anchor="ctr" bIns="67500" lIns="67500" spcFirstLastPara="1" rIns="67500" wrap="square" tIns="67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33"/>
            </a:p>
          </p:txBody>
        </p:sp>
        <p:sp>
          <p:nvSpPr>
            <p:cNvPr id="867" name="Google Shape;867;g3b5b5370c90_4_163"/>
            <p:cNvSpPr txBox="1"/>
            <p:nvPr/>
          </p:nvSpPr>
          <p:spPr>
            <a:xfrm rot="-2700000">
              <a:off x="1529771" y="2350554"/>
              <a:ext cx="2043680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7500" lIns="67500" spcFirstLastPara="1" rIns="67500" wrap="square" tIns="675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3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500 - 2000</a:t>
              </a:r>
              <a:endParaRPr b="1" sz="17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68" name="Google Shape;868;g3b5b5370c90_4_163"/>
          <p:cNvGrpSpPr/>
          <p:nvPr/>
        </p:nvGrpSpPr>
        <p:grpSpPr>
          <a:xfrm rot="2891237">
            <a:off x="3258313" y="2480415"/>
            <a:ext cx="1995354" cy="1995354"/>
            <a:chOff x="1293736" y="1258050"/>
            <a:chExt cx="2547000" cy="2547000"/>
          </a:xfrm>
        </p:grpSpPr>
        <p:sp>
          <p:nvSpPr>
            <p:cNvPr id="869" name="Google Shape;869;g3b5b5370c90_4_163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8E7CC3"/>
            </a:solidFill>
            <a:ln>
              <a:noFill/>
            </a:ln>
          </p:spPr>
          <p:txBody>
            <a:bodyPr anchorCtr="0" anchor="ctr" bIns="67500" lIns="67500" spcFirstLastPara="1" rIns="67500" wrap="square" tIns="67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33"/>
            </a:p>
          </p:txBody>
        </p:sp>
        <p:sp>
          <p:nvSpPr>
            <p:cNvPr id="870" name="Google Shape;870;g3b5b5370c90_4_163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anchorCtr="0" anchor="ctr" bIns="67500" lIns="67500" spcFirstLastPara="1" rIns="67500" wrap="square" tIns="675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3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Capacidad</a:t>
              </a:r>
              <a:endParaRPr b="1" sz="17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71" name="Google Shape;871;g3b5b5370c90_4_163"/>
          <p:cNvGrpSpPr/>
          <p:nvPr/>
        </p:nvGrpSpPr>
        <p:grpSpPr>
          <a:xfrm rot="2891237">
            <a:off x="5080909" y="2480412"/>
            <a:ext cx="1995354" cy="1995354"/>
            <a:chOff x="1293736" y="1258050"/>
            <a:chExt cx="2547000" cy="2547000"/>
          </a:xfrm>
        </p:grpSpPr>
        <p:sp>
          <p:nvSpPr>
            <p:cNvPr id="872" name="Google Shape;872;g3b5b5370c90_4_163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B4A7D6"/>
            </a:solidFill>
            <a:ln>
              <a:noFill/>
            </a:ln>
          </p:spPr>
          <p:txBody>
            <a:bodyPr anchorCtr="0" anchor="ctr" bIns="67500" lIns="67500" spcFirstLastPara="1" rIns="67500" wrap="square" tIns="67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33"/>
            </a:p>
          </p:txBody>
        </p:sp>
        <p:sp>
          <p:nvSpPr>
            <p:cNvPr id="873" name="Google Shape;873;g3b5b5370c90_4_163"/>
            <p:cNvSpPr txBox="1"/>
            <p:nvPr/>
          </p:nvSpPr>
          <p:spPr>
            <a:xfrm rot="-2700000">
              <a:off x="1513643" y="2270914"/>
              <a:ext cx="224902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7500" lIns="67500" spcFirstLastPara="1" rIns="67500" wrap="square" tIns="675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3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~3 GB / mes</a:t>
              </a:r>
              <a:endParaRPr b="1" sz="17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74" name="Google Shape;874;g3b5b5370c90_4_163"/>
          <p:cNvGrpSpPr/>
          <p:nvPr/>
        </p:nvGrpSpPr>
        <p:grpSpPr>
          <a:xfrm rot="2891237">
            <a:off x="6945360" y="2480412"/>
            <a:ext cx="1995354" cy="1995354"/>
            <a:chOff x="1293736" y="1258050"/>
            <a:chExt cx="2547000" cy="2547000"/>
          </a:xfrm>
        </p:grpSpPr>
        <p:sp>
          <p:nvSpPr>
            <p:cNvPr id="875" name="Google Shape;875;g3b5b5370c90_4_163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B4A7D6"/>
            </a:solidFill>
            <a:ln>
              <a:noFill/>
            </a:ln>
          </p:spPr>
          <p:txBody>
            <a:bodyPr anchorCtr="0" anchor="ctr" bIns="67500" lIns="67500" spcFirstLastPara="1" rIns="67500" wrap="square" tIns="67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33"/>
            </a:p>
          </p:txBody>
        </p:sp>
        <p:sp>
          <p:nvSpPr>
            <p:cNvPr id="876" name="Google Shape;876;g3b5b5370c90_4_163"/>
            <p:cNvSpPr txBox="1"/>
            <p:nvPr/>
          </p:nvSpPr>
          <p:spPr>
            <a:xfrm rot="-2700000">
              <a:off x="1445483" y="2279535"/>
              <a:ext cx="2354241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7500" lIns="67500" spcFirstLastPara="1" rIns="67500" wrap="square" tIns="675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~30 GB /mes</a:t>
              </a:r>
              <a:endParaRPr b="1" sz="17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77" name="Google Shape;877;g3b5b5370c90_4_163"/>
          <p:cNvGrpSpPr/>
          <p:nvPr/>
        </p:nvGrpSpPr>
        <p:grpSpPr>
          <a:xfrm rot="2891237">
            <a:off x="3259883" y="2963749"/>
            <a:ext cx="1995354" cy="1995354"/>
            <a:chOff x="1293736" y="1258050"/>
            <a:chExt cx="2547000" cy="2547000"/>
          </a:xfrm>
        </p:grpSpPr>
        <p:sp>
          <p:nvSpPr>
            <p:cNvPr id="878" name="Google Shape;878;g3b5b5370c90_4_163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8E7CC3"/>
            </a:solidFill>
            <a:ln>
              <a:noFill/>
            </a:ln>
          </p:spPr>
          <p:txBody>
            <a:bodyPr anchorCtr="0" anchor="ctr" bIns="67500" lIns="67500" spcFirstLastPara="1" rIns="67500" wrap="square" tIns="67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33"/>
            </a:p>
          </p:txBody>
        </p:sp>
        <p:sp>
          <p:nvSpPr>
            <p:cNvPr id="879" name="Google Shape;879;g3b5b5370c90_4_163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anchorCtr="0" anchor="ctr" bIns="67500" lIns="67500" spcFirstLastPara="1" rIns="67500" wrap="square" tIns="675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3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Tráfico</a:t>
              </a:r>
              <a:endParaRPr b="1" sz="17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80" name="Google Shape;880;g3b5b5370c90_4_163"/>
          <p:cNvGrpSpPr/>
          <p:nvPr/>
        </p:nvGrpSpPr>
        <p:grpSpPr>
          <a:xfrm rot="2891237">
            <a:off x="6946929" y="2963746"/>
            <a:ext cx="1995354" cy="1995354"/>
            <a:chOff x="1293736" y="1258050"/>
            <a:chExt cx="2547000" cy="2547000"/>
          </a:xfrm>
        </p:grpSpPr>
        <p:sp>
          <p:nvSpPr>
            <p:cNvPr id="881" name="Google Shape;881;g3b5b5370c90_4_163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B4A7D6"/>
            </a:solidFill>
            <a:ln>
              <a:noFill/>
            </a:ln>
          </p:spPr>
          <p:txBody>
            <a:bodyPr anchorCtr="0" anchor="ctr" bIns="67500" lIns="67500" spcFirstLastPara="1" rIns="67500" wrap="square" tIns="67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33"/>
            </a:p>
          </p:txBody>
        </p:sp>
        <p:sp>
          <p:nvSpPr>
            <p:cNvPr id="882" name="Google Shape;882;g3b5b5370c90_4_163"/>
            <p:cNvSpPr txBox="1"/>
            <p:nvPr/>
          </p:nvSpPr>
          <p:spPr>
            <a:xfrm rot="-2700000">
              <a:off x="1513619" y="2270912"/>
              <a:ext cx="224902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7500" lIns="67500" spcFirstLastPara="1" rIns="67500" wrap="square" tIns="675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33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~60k req /mes</a:t>
              </a:r>
              <a:endParaRPr b="1" sz="17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83" name="Google Shape;883;g3b5b5370c90_4_163"/>
          <p:cNvSpPr/>
          <p:nvPr/>
        </p:nvSpPr>
        <p:spPr>
          <a:xfrm rot="5400000">
            <a:off x="5817572" y="1390363"/>
            <a:ext cx="463500" cy="2245200"/>
          </a:xfrm>
          <a:prstGeom prst="roundRect">
            <a:avLst>
              <a:gd fmla="val 50000" name="adj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67500" lIns="67500" spcFirstLastPara="1" rIns="67500" wrap="square" tIns="6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33"/>
          </a:p>
        </p:txBody>
      </p:sp>
      <p:sp>
        <p:nvSpPr>
          <p:cNvPr id="884" name="Google Shape;884;g3b5b5370c90_4_163"/>
          <p:cNvSpPr txBox="1"/>
          <p:nvPr/>
        </p:nvSpPr>
        <p:spPr>
          <a:xfrm>
            <a:off x="5316944" y="2354786"/>
            <a:ext cx="16611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500" lIns="67500" spcFirstLastPara="1" rIns="67500" wrap="square" tIns="675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Desarrollo</a:t>
            </a:r>
            <a:endParaRPr b="1" sz="1733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85" name="Google Shape;885;g3b5b5370c90_4_163"/>
          <p:cNvGrpSpPr/>
          <p:nvPr/>
        </p:nvGrpSpPr>
        <p:grpSpPr>
          <a:xfrm rot="2891237">
            <a:off x="5082478" y="2963746"/>
            <a:ext cx="1995354" cy="1995354"/>
            <a:chOff x="1293736" y="1258050"/>
            <a:chExt cx="2547000" cy="2547000"/>
          </a:xfrm>
        </p:grpSpPr>
        <p:sp>
          <p:nvSpPr>
            <p:cNvPr id="886" name="Google Shape;886;g3b5b5370c90_4_163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B4A7D6"/>
            </a:solidFill>
            <a:ln>
              <a:noFill/>
            </a:ln>
          </p:spPr>
          <p:txBody>
            <a:bodyPr anchorCtr="0" anchor="ctr" bIns="67500" lIns="67500" spcFirstLastPara="1" rIns="67500" wrap="square" tIns="67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33"/>
            </a:p>
          </p:txBody>
        </p:sp>
        <p:sp>
          <p:nvSpPr>
            <p:cNvPr id="887" name="Google Shape;887;g3b5b5370c90_4_163"/>
            <p:cNvSpPr txBox="1"/>
            <p:nvPr/>
          </p:nvSpPr>
          <p:spPr>
            <a:xfrm rot="-2700000">
              <a:off x="1498107" y="2233833"/>
              <a:ext cx="2354241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7500" lIns="67500" spcFirstLastPara="1" rIns="67500" wrap="square" tIns="675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3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~2k req / mes</a:t>
              </a:r>
              <a:endParaRPr b="1" sz="17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88" name="Google Shape;888;g3b5b5370c90_4_163"/>
          <p:cNvGrpSpPr/>
          <p:nvPr/>
        </p:nvGrpSpPr>
        <p:grpSpPr>
          <a:xfrm rot="2891237">
            <a:off x="6900199" y="1515716"/>
            <a:ext cx="1995354" cy="1995354"/>
            <a:chOff x="1293736" y="1258050"/>
            <a:chExt cx="2547000" cy="2547000"/>
          </a:xfrm>
        </p:grpSpPr>
        <p:sp>
          <p:nvSpPr>
            <p:cNvPr id="889" name="Google Shape;889;g3b5b5370c90_4_163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8E7CC3"/>
            </a:solidFill>
            <a:ln>
              <a:noFill/>
            </a:ln>
          </p:spPr>
          <p:txBody>
            <a:bodyPr anchorCtr="0" anchor="ctr" bIns="67500" lIns="67500" spcFirstLastPara="1" rIns="67500" wrap="square" tIns="67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33"/>
            </a:p>
          </p:txBody>
        </p:sp>
        <p:sp>
          <p:nvSpPr>
            <p:cNvPr id="890" name="Google Shape;890;g3b5b5370c90_4_163"/>
            <p:cNvSpPr txBox="1"/>
            <p:nvPr/>
          </p:nvSpPr>
          <p:spPr>
            <a:xfrm rot="-2700000">
              <a:off x="1272220" y="2331917"/>
              <a:ext cx="2596072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7500" lIns="67500" spcFirstLastPara="1" rIns="67500" wrap="square" tIns="675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3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Lanzamiento</a:t>
              </a:r>
              <a:endParaRPr b="1" sz="17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b5cc23b794_20_22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6" name="Google Shape;896;g3b5cc23b794_20_22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97" name="Google Shape;897;g3b5cc23b794_20_22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BEATS UPLOAD</a:t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98" name="Google Shape;898;g3b5cc23b794_20_22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38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99" name="Google Shape;899;g3b5cc23b794_20_22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g3b5cc23b794_20_22"/>
          <p:cNvSpPr txBox="1"/>
          <p:nvPr/>
        </p:nvSpPr>
        <p:spPr>
          <a:xfrm>
            <a:off x="1405025" y="2404875"/>
            <a:ext cx="141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3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presente</a:t>
            </a:r>
            <a:endParaRPr sz="45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01" name="Google Shape;901;g3b5cc23b794_20_22"/>
          <p:cNvSpPr txBox="1"/>
          <p:nvPr/>
        </p:nvSpPr>
        <p:spPr>
          <a:xfrm>
            <a:off x="6278875" y="2378025"/>
            <a:ext cx="107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3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futuro</a:t>
            </a:r>
            <a:endParaRPr sz="45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02" name="Google Shape;902;g3b5cc23b794_20_22"/>
          <p:cNvSpPr txBox="1"/>
          <p:nvPr/>
        </p:nvSpPr>
        <p:spPr>
          <a:xfrm>
            <a:off x="1014422" y="3097800"/>
            <a:ext cx="219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0 € / mes</a:t>
            </a:r>
            <a:endParaRPr b="1" sz="30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3" name="Google Shape;903;g3b5cc23b794_20_22"/>
          <p:cNvSpPr txBox="1"/>
          <p:nvPr/>
        </p:nvSpPr>
        <p:spPr>
          <a:xfrm>
            <a:off x="5507870" y="3105450"/>
            <a:ext cx="2621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&lt; 1 € / mes</a:t>
            </a:r>
            <a:endParaRPr b="1" sz="2900"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4" name="Google Shape;904;g3b5cc23b794_2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4838" y="2423850"/>
            <a:ext cx="1472900" cy="12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b53b341f19_1_36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1" name="Google Shape;311;g3b53b341f19_1_36"/>
          <p:cNvSpPr txBox="1"/>
          <p:nvPr/>
        </p:nvSpPr>
        <p:spPr>
          <a:xfrm>
            <a:off x="660497" y="667975"/>
            <a:ext cx="56382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Customer agreement</a:t>
            </a:r>
            <a:endParaRPr b="0" i="0" sz="4000" u="none" cap="none" strike="noStrike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2" name="Google Shape;312;g3b53b341f19_1_36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13" name="Google Shape;313;g3b53b341f19_1_36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3b53b341f19_1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675" y="1525163"/>
            <a:ext cx="4286640" cy="336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3b53b341f19_0_138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10" name="Google Shape;910;g3b53b341f19_0_138"/>
          <p:cNvSpPr txBox="1"/>
          <p:nvPr/>
        </p:nvSpPr>
        <p:spPr>
          <a:xfrm>
            <a:off x="660497" y="667975"/>
            <a:ext cx="56382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SOCIAL</a:t>
            </a:r>
            <a:endParaRPr b="0" i="0" sz="4000" u="none" cap="none" strike="noStrike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11" name="Google Shape;911;g3b53b341f19_0_138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39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12" name="Google Shape;912;g3b53b341f19_0_138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g3b53b341f19_0_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875" y="790250"/>
            <a:ext cx="4736588" cy="20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g3b53b341f19_0_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500" y="3117300"/>
            <a:ext cx="3221050" cy="11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g3b53b341f19_0_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9095" y="2994857"/>
            <a:ext cx="4736600" cy="150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b5809bf3e3_17_34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1" name="Google Shape;921;g3b5809bf3e3_17_34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22" name="Google Shape;922;g3b5809bf3e3_17_34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SOCIAL - AMISTADES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23" name="Google Shape;923;g3b5809bf3e3_17_34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40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24" name="Google Shape;924;g3b5809bf3e3_17_34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g3b5809bf3e3_17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3563" y="2968850"/>
            <a:ext cx="4793474" cy="20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g3b5809bf3e3_17_34"/>
          <p:cNvPicPr preferRelativeResize="0"/>
          <p:nvPr/>
        </p:nvPicPr>
        <p:blipFill rotWithShape="1">
          <a:blip r:embed="rId5">
            <a:alphaModFix/>
          </a:blip>
          <a:srcRect b="0" l="0" r="23861" t="0"/>
          <a:stretch/>
        </p:blipFill>
        <p:spPr>
          <a:xfrm>
            <a:off x="314750" y="1805800"/>
            <a:ext cx="2743763" cy="284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g3b5809bf3e3_17_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3571" y="1533905"/>
            <a:ext cx="5494801" cy="1369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b53b341f19_0_153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g3b53b341f19_0_153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34" name="Google Shape;934;g3b53b341f19_0_153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SOCIAL - FEED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35" name="Google Shape;935;g3b53b341f19_0_153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41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36" name="Google Shape;936;g3b53b341f19_0_153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g3b53b341f19_0_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25" y="1468000"/>
            <a:ext cx="4693699" cy="236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g3b53b341f19_0_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3225" y="2840355"/>
            <a:ext cx="4229974" cy="1456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b5809bf3e3_17_25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4" name="Google Shape;944;g3b5809bf3e3_17_25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45" name="Google Shape;945;g3b5809bf3e3_17_25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SOCIAL - KAFKA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46" name="Google Shape;946;g3b5809bf3e3_17_25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42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47" name="Google Shape;947;g3b5809bf3e3_17_25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g3b5809bf3e3_17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7450" y="2080112"/>
            <a:ext cx="2108675" cy="210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g3b5809bf3e3_17_25"/>
          <p:cNvSpPr txBox="1"/>
          <p:nvPr/>
        </p:nvSpPr>
        <p:spPr>
          <a:xfrm>
            <a:off x="377438" y="20858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USUARIOS</a:t>
            </a:r>
            <a:endParaRPr sz="3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50" name="Google Shape;950;g3b5809bf3e3_17_25"/>
          <p:cNvSpPr txBox="1"/>
          <p:nvPr/>
        </p:nvSpPr>
        <p:spPr>
          <a:xfrm>
            <a:off x="377438" y="28112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Beats Upload</a:t>
            </a:r>
            <a:endParaRPr sz="3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51" name="Google Shape;951;g3b5809bf3e3_17_25"/>
          <p:cNvSpPr txBox="1"/>
          <p:nvPr/>
        </p:nvSpPr>
        <p:spPr>
          <a:xfrm>
            <a:off x="377438" y="3599213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Beats INTERACTION</a:t>
            </a:r>
            <a:endParaRPr sz="3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52" name="Google Shape;952;g3b5809bf3e3_17_25"/>
          <p:cNvSpPr/>
          <p:nvPr/>
        </p:nvSpPr>
        <p:spPr>
          <a:xfrm rot="-1217142">
            <a:off x="3108967" y="3541534"/>
            <a:ext cx="558117" cy="410046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7C3A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3" name="Google Shape;953;g3b5809bf3e3_17_25"/>
          <p:cNvSpPr/>
          <p:nvPr/>
        </p:nvSpPr>
        <p:spPr>
          <a:xfrm>
            <a:off x="3027092" y="2929307"/>
            <a:ext cx="558000" cy="410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7C3A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4" name="Google Shape;954;g3b5809bf3e3_17_25"/>
          <p:cNvSpPr/>
          <p:nvPr/>
        </p:nvSpPr>
        <p:spPr>
          <a:xfrm rot="1127137">
            <a:off x="3027085" y="2328590"/>
            <a:ext cx="558026" cy="410028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7C3A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5" name="Google Shape;955;g3b5809bf3e3_17_25"/>
          <p:cNvSpPr/>
          <p:nvPr/>
        </p:nvSpPr>
        <p:spPr>
          <a:xfrm>
            <a:off x="5563825" y="2134825"/>
            <a:ext cx="660300" cy="368700"/>
          </a:xfrm>
          <a:prstGeom prst="chevron">
            <a:avLst>
              <a:gd fmla="val 50000" name="adj"/>
            </a:avLst>
          </a:prstGeom>
          <a:solidFill>
            <a:srgbClr val="E1165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6" name="Google Shape;956;g3b5809bf3e3_17_25"/>
          <p:cNvSpPr/>
          <p:nvPr/>
        </p:nvSpPr>
        <p:spPr>
          <a:xfrm>
            <a:off x="5563825" y="3738125"/>
            <a:ext cx="660300" cy="368700"/>
          </a:xfrm>
          <a:prstGeom prst="chevron">
            <a:avLst>
              <a:gd fmla="val 50000" name="adj"/>
            </a:avLst>
          </a:prstGeom>
          <a:solidFill>
            <a:srgbClr val="E1165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7" name="Google Shape;957;g3b5809bf3e3_17_25"/>
          <p:cNvSpPr txBox="1"/>
          <p:nvPr/>
        </p:nvSpPr>
        <p:spPr>
          <a:xfrm>
            <a:off x="5866288" y="19959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Copia local</a:t>
            </a:r>
            <a:endParaRPr sz="3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58" name="Google Shape;958;g3b5809bf3e3_17_25"/>
          <p:cNvSpPr txBox="1"/>
          <p:nvPr/>
        </p:nvSpPr>
        <p:spPr>
          <a:xfrm>
            <a:off x="5866288" y="35992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Poblar feed</a:t>
            </a:r>
            <a:endParaRPr sz="3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b5809bf3e3_17_43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4" name="Google Shape;964;g3b5809bf3e3_17_43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65" name="Google Shape;965;g3b5809bf3e3_17_43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SOCIAL - MENSAJES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66" name="Google Shape;966;g3b5809bf3e3_17_43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43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67" name="Google Shape;967;g3b5809bf3e3_17_43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g3b5809bf3e3_17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702" y="1620400"/>
            <a:ext cx="3246435" cy="33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g3b5809bf3e3_17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900" y="2489300"/>
            <a:ext cx="3221050" cy="11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b5809bf3e3_17_53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5" name="Google Shape;975;g3b5809bf3e3_17_53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76" name="Google Shape;976;g3b5809bf3e3_17_53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SOCIAL - WEBSOCKETS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77" name="Google Shape;977;g3b5809bf3e3_17_53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44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78" name="Google Shape;978;g3b5809bf3e3_17_53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g3b5809bf3e3_17_53" title="unname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2675" y="1683100"/>
            <a:ext cx="6236275" cy="3404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g3b5809bf3e3_17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925" y="2415863"/>
            <a:ext cx="2130750" cy="14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b53b341f19_0_184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86" name="Google Shape;986;g3b53b341f19_0_184"/>
          <p:cNvSpPr txBox="1"/>
          <p:nvPr/>
        </p:nvSpPr>
        <p:spPr>
          <a:xfrm>
            <a:off x="644768" y="652246"/>
            <a:ext cx="56382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BEATS INTERACTION</a:t>
            </a:r>
            <a:endParaRPr b="0" i="0" sz="4000" u="none" cap="none" strike="noStrike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87" name="Google Shape;987;g3b53b341f19_0_184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45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88" name="Google Shape;988;g3b53b341f19_0_184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g3b53b341f19_0_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9375" y="2411150"/>
            <a:ext cx="1197676" cy="119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g3b53b341f19_0_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3050" y="1477975"/>
            <a:ext cx="5315025" cy="29891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91" name="Google Shape;991;g3b53b341f19_0_184"/>
          <p:cNvPicPr preferRelativeResize="0"/>
          <p:nvPr/>
        </p:nvPicPr>
        <p:blipFill rotWithShape="1">
          <a:blip r:embed="rId6">
            <a:alphaModFix/>
          </a:blip>
          <a:srcRect b="31125" l="4580" r="0" t="9956"/>
          <a:stretch/>
        </p:blipFill>
        <p:spPr>
          <a:xfrm>
            <a:off x="660500" y="4039875"/>
            <a:ext cx="2726550" cy="9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g3b53b341f19_0_1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125" y="2411150"/>
            <a:ext cx="1420500" cy="14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b53b341f19_0_191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8" name="Google Shape;998;g3b53b341f19_0_191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99" name="Google Shape;999;g3b53b341f19_0_191"/>
          <p:cNvSpPr txBox="1"/>
          <p:nvPr/>
        </p:nvSpPr>
        <p:spPr>
          <a:xfrm>
            <a:off x="640625" y="658000"/>
            <a:ext cx="6712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BEATS INTERACTION - Stack tecnológico</a:t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00" name="Google Shape;1000;g3b53b341f19_0_191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46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01" name="Google Shape;1001;g3b53b341f19_0_191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g3b53b341f19_0_191"/>
          <p:cNvPicPr preferRelativeResize="0"/>
          <p:nvPr/>
        </p:nvPicPr>
        <p:blipFill rotWithShape="1">
          <a:blip r:embed="rId4">
            <a:alphaModFix/>
          </a:blip>
          <a:srcRect b="5792" l="3267" r="3361" t="10010"/>
          <a:stretch/>
        </p:blipFill>
        <p:spPr>
          <a:xfrm>
            <a:off x="1929301" y="2007950"/>
            <a:ext cx="5285401" cy="23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3b5809bf3e3_0_100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8" name="Google Shape;1008;g3b5809bf3e3_0_100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09" name="Google Shape;1009;g3b5809bf3e3_0_100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BEATS INTERACTION - Testing</a:t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10" name="Google Shape;1010;g3b5809bf3e3_0_100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47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11" name="Google Shape;1011;g3b5809bf3e3_0_100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g3b5809bf3e3_0_100"/>
          <p:cNvSpPr txBox="1"/>
          <p:nvPr>
            <p:ph idx="4294967295" type="subTitle"/>
          </p:nvPr>
        </p:nvSpPr>
        <p:spPr>
          <a:xfrm>
            <a:off x="3252300" y="1679250"/>
            <a:ext cx="263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npm run test:inproc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13" name="Google Shape;1013;g3b5809bf3e3_0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25" y="2028088"/>
            <a:ext cx="850582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g3b5809bf3e3_0_100"/>
          <p:cNvSpPr txBox="1"/>
          <p:nvPr>
            <p:ph idx="4294967295" type="subTitle"/>
          </p:nvPr>
        </p:nvSpPr>
        <p:spPr>
          <a:xfrm>
            <a:off x="3252300" y="3182075"/>
            <a:ext cx="263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npm run test:outproc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15" name="Google Shape;1015;g3b5809bf3e3_0_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700" y="3534950"/>
            <a:ext cx="859860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b53b341f19_0_199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1" name="Google Shape;1021;g3b53b341f19_0_199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2" name="Google Shape;1022;g3b53b341f19_0_199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BEATS INTERACTION - api externa</a:t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3" name="Google Shape;1023;g3b53b341f19_0_199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48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24" name="Google Shape;1024;g3b53b341f19_0_199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g3b53b341f19_0_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416" y="1537775"/>
            <a:ext cx="4283523" cy="14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g3b53b341f19_0_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8325" y="1677100"/>
            <a:ext cx="1420500" cy="14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g3b53b341f19_0_199"/>
          <p:cNvSpPr txBox="1"/>
          <p:nvPr/>
        </p:nvSpPr>
        <p:spPr>
          <a:xfrm>
            <a:off x="722325" y="3555825"/>
            <a:ext cx="64119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- </a:t>
            </a:r>
            <a:r>
              <a:rPr lang="en" sz="28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RATE LIMIT</a:t>
            </a:r>
            <a:r>
              <a:rPr lang="en" sz="28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" sz="28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(10% de margen)</a:t>
            </a:r>
            <a:endParaRPr sz="28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- Plan ÓPTIMO: </a:t>
            </a:r>
            <a:r>
              <a:rPr lang="en" sz="28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Pay-as-you-go</a:t>
            </a:r>
            <a:endParaRPr sz="2800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28" name="Google Shape;1028;g3b53b341f19_0_1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5911" y="2900675"/>
            <a:ext cx="2022891" cy="17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g3b53b341f19_0_83"/>
          <p:cNvPicPr preferRelativeResize="0"/>
          <p:nvPr/>
        </p:nvPicPr>
        <p:blipFill rotWithShape="1">
          <a:blip r:embed="rId3">
            <a:alphaModFix/>
          </a:blip>
          <a:srcRect b="4704" l="2432" r="2184" t="5334"/>
          <a:stretch/>
        </p:blipFill>
        <p:spPr>
          <a:xfrm>
            <a:off x="785425" y="1468002"/>
            <a:ext cx="7573151" cy="3541998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3b53b341f19_0_83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g3b53b341f19_0_83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2" name="Google Shape;322;g3b53b341f19_0_83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Plan de precios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3" name="Google Shape;323;g3b53b341f19_0_83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24" name="Google Shape;324;g3b53b341f19_0_83" title="22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3b5809bf3e3_0_10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4" name="Google Shape;1034;g3b5809bf3e3_0_10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35" name="Google Shape;1035;g3b5809bf3e3_0_10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BEATS INTERACTION - kafka </a:t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36" name="Google Shape;1036;g3b5809bf3e3_0_10"/>
          <p:cNvSpPr txBox="1"/>
          <p:nvPr>
            <p:ph idx="12" type="sldNum"/>
          </p:nvPr>
        </p:nvSpPr>
        <p:spPr>
          <a:xfrm>
            <a:off x="8298937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49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37" name="Google Shape;1037;g3b5809bf3e3_0_10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g3b5809bf3e3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0012" y="2389311"/>
            <a:ext cx="1658024" cy="1658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g3b5809bf3e3_0_10"/>
          <p:cNvSpPr/>
          <p:nvPr/>
        </p:nvSpPr>
        <p:spPr>
          <a:xfrm>
            <a:off x="5555981" y="3086629"/>
            <a:ext cx="921600" cy="26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C3A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0" name="Google Shape;1040;g3b5809bf3e3_0_10"/>
          <p:cNvSpPr/>
          <p:nvPr/>
        </p:nvSpPr>
        <p:spPr>
          <a:xfrm>
            <a:off x="6642374" y="2866000"/>
            <a:ext cx="1658100" cy="650400"/>
          </a:xfrm>
          <a:prstGeom prst="roundRect">
            <a:avLst>
              <a:gd fmla="val 16667" name="adj"/>
            </a:avLst>
          </a:prstGeom>
          <a:solidFill>
            <a:srgbClr val="DB27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Beats interaction</a:t>
            </a:r>
            <a:endParaRPr sz="2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1" name="Google Shape;1041;g3b5809bf3e3_0_10"/>
          <p:cNvSpPr txBox="1"/>
          <p:nvPr/>
        </p:nvSpPr>
        <p:spPr>
          <a:xfrm>
            <a:off x="2588938" y="2090936"/>
            <a:ext cx="165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Evento</a:t>
            </a:r>
            <a:endParaRPr sz="1500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2" name="Google Shape;1042;g3b5809bf3e3_0_10"/>
          <p:cNvSpPr/>
          <p:nvPr/>
        </p:nvSpPr>
        <p:spPr>
          <a:xfrm>
            <a:off x="854912" y="3809699"/>
            <a:ext cx="1452000" cy="650400"/>
          </a:xfrm>
          <a:prstGeom prst="roundRect">
            <a:avLst>
              <a:gd fmla="val 16667" name="adj"/>
            </a:avLst>
          </a:prstGeom>
          <a:solidFill>
            <a:srgbClr val="DB27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BEATS UPLOAD</a:t>
            </a:r>
            <a:endParaRPr sz="2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3" name="Google Shape;1043;g3b5809bf3e3_0_10"/>
          <p:cNvSpPr/>
          <p:nvPr/>
        </p:nvSpPr>
        <p:spPr>
          <a:xfrm>
            <a:off x="854962" y="1856036"/>
            <a:ext cx="1452000" cy="650400"/>
          </a:xfrm>
          <a:prstGeom prst="roundRect">
            <a:avLst>
              <a:gd fmla="val 16667" name="adj"/>
            </a:avLst>
          </a:prstGeom>
          <a:solidFill>
            <a:srgbClr val="DB27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USER AUTH</a:t>
            </a:r>
            <a:endParaRPr sz="2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4" name="Google Shape;1044;g3b5809bf3e3_0_10"/>
          <p:cNvSpPr/>
          <p:nvPr/>
        </p:nvSpPr>
        <p:spPr>
          <a:xfrm rot="-2043087">
            <a:off x="2567518" y="3704365"/>
            <a:ext cx="976181" cy="2635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C3A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5" name="Google Shape;1045;g3b5809bf3e3_0_10"/>
          <p:cNvSpPr/>
          <p:nvPr/>
        </p:nvSpPr>
        <p:spPr>
          <a:xfrm rot="1787182">
            <a:off x="2567354" y="2496061"/>
            <a:ext cx="976513" cy="26337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C3A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6" name="Google Shape;1046;g3b5809bf3e3_0_10"/>
          <p:cNvSpPr txBox="1"/>
          <p:nvPr/>
        </p:nvSpPr>
        <p:spPr>
          <a:xfrm>
            <a:off x="2501838" y="3927161"/>
            <a:ext cx="165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Evento</a:t>
            </a:r>
            <a:endParaRPr sz="1500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7" name="Google Shape;1047;g3b5809bf3e3_0_10"/>
          <p:cNvSpPr txBox="1"/>
          <p:nvPr/>
        </p:nvSpPr>
        <p:spPr>
          <a:xfrm>
            <a:off x="5147788" y="2552911"/>
            <a:ext cx="165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cONSUMO</a:t>
            </a:r>
            <a:endParaRPr sz="1500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Evento</a:t>
            </a:r>
            <a:endParaRPr sz="1500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8" name="Google Shape;1048;g3b5809bf3e3_0_10"/>
          <p:cNvSpPr txBox="1"/>
          <p:nvPr/>
        </p:nvSpPr>
        <p:spPr>
          <a:xfrm>
            <a:off x="6577126" y="3597670"/>
            <a:ext cx="1788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MATERIALIZED VIEW</a:t>
            </a:r>
            <a:endParaRPr sz="1900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9" name="Google Shape;1049;g3b5809bf3e3_0_10"/>
          <p:cNvSpPr/>
          <p:nvPr/>
        </p:nvSpPr>
        <p:spPr>
          <a:xfrm rot="10800000">
            <a:off x="5504406" y="3350017"/>
            <a:ext cx="921600" cy="26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C3A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0" name="Google Shape;1050;g3b5809bf3e3_0_10"/>
          <p:cNvSpPr txBox="1"/>
          <p:nvPr/>
        </p:nvSpPr>
        <p:spPr>
          <a:xfrm>
            <a:off x="5148072" y="3696161"/>
            <a:ext cx="165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CREACIÓN</a:t>
            </a:r>
            <a:endParaRPr sz="1500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Evento SOCIAL</a:t>
            </a:r>
            <a:endParaRPr sz="1500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3b5809bf3e3_0_18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6" name="Google Shape;1056;g3b5809bf3e3_0_18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57" name="Google Shape;1057;g3b5809bf3e3_0_18"/>
          <p:cNvSpPr txBox="1"/>
          <p:nvPr/>
        </p:nvSpPr>
        <p:spPr>
          <a:xfrm>
            <a:off x="640625" y="658000"/>
            <a:ext cx="6421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BEATS INTERACTION - circuit breaker</a:t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58" name="Google Shape;1058;g3b5809bf3e3_0_18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50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59" name="Google Shape;1059;g3b5809bf3e3_0_18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g3b5809bf3e3_0_18"/>
          <p:cNvPicPr preferRelativeResize="0"/>
          <p:nvPr/>
        </p:nvPicPr>
        <p:blipFill rotWithShape="1">
          <a:blip r:embed="rId4">
            <a:alphaModFix/>
          </a:blip>
          <a:srcRect b="16604" l="17716" r="18324" t="14467"/>
          <a:stretch/>
        </p:blipFill>
        <p:spPr>
          <a:xfrm>
            <a:off x="1349413" y="2595600"/>
            <a:ext cx="1218475" cy="16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g3b5809bf3e3_0_18"/>
          <p:cNvSpPr/>
          <p:nvPr/>
        </p:nvSpPr>
        <p:spPr>
          <a:xfrm rot="1083">
            <a:off x="3215171" y="3015587"/>
            <a:ext cx="1905000" cy="66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C3A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2" name="Google Shape;1062;g3b5809bf3e3_0_18"/>
          <p:cNvSpPr txBox="1"/>
          <p:nvPr/>
        </p:nvSpPr>
        <p:spPr>
          <a:xfrm>
            <a:off x="458638" y="18676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CIRCUIT BREAKER</a:t>
            </a:r>
            <a:endParaRPr sz="3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63" name="Google Shape;1063;g3b5809bf3e3_0_18"/>
          <p:cNvPicPr preferRelativeResize="0"/>
          <p:nvPr/>
        </p:nvPicPr>
        <p:blipFill rotWithShape="1">
          <a:blip r:embed="rId5">
            <a:alphaModFix/>
          </a:blip>
          <a:srcRect b="23104" l="0" r="0" t="24503"/>
          <a:stretch/>
        </p:blipFill>
        <p:spPr>
          <a:xfrm>
            <a:off x="5731100" y="4024737"/>
            <a:ext cx="1694376" cy="86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g3b5809bf3e3_0_18"/>
          <p:cNvPicPr preferRelativeResize="0"/>
          <p:nvPr/>
        </p:nvPicPr>
        <p:blipFill rotWithShape="1">
          <a:blip r:embed="rId6">
            <a:alphaModFix/>
          </a:blip>
          <a:srcRect b="0" l="9802" r="9721" t="3512"/>
          <a:stretch/>
        </p:blipFill>
        <p:spPr>
          <a:xfrm>
            <a:off x="5969050" y="2653175"/>
            <a:ext cx="1218475" cy="1233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g3b5809bf3e3_0_18"/>
          <p:cNvPicPr preferRelativeResize="0"/>
          <p:nvPr/>
        </p:nvPicPr>
        <p:blipFill rotWithShape="1">
          <a:blip r:embed="rId7">
            <a:alphaModFix/>
          </a:blip>
          <a:srcRect b="25530" l="2811" r="2527" t="25239"/>
          <a:stretch/>
        </p:blipFill>
        <p:spPr>
          <a:xfrm>
            <a:off x="4927515" y="1849011"/>
            <a:ext cx="3301534" cy="5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3b53b341f19_0_253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71" name="Google Shape;1071;g3b53b341f19_0_253"/>
          <p:cNvSpPr txBox="1"/>
          <p:nvPr/>
        </p:nvSpPr>
        <p:spPr>
          <a:xfrm>
            <a:off x="660497" y="667975"/>
            <a:ext cx="56382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ANALYtIcS </a:t>
            </a: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AND DASHBOARD</a:t>
            </a:r>
            <a:endParaRPr b="0" i="0" sz="4000" u="none" cap="none" strike="noStrike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72" name="Google Shape;1072;g3b53b341f19_0_253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51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73" name="Google Shape;1073;g3b53b341f19_0_253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g3b53b341f19_0_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323" y="1354525"/>
            <a:ext cx="2230300" cy="1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g3b53b341f19_0_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6923" y="2683745"/>
            <a:ext cx="2723702" cy="219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g3b53b341f19_0_2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2325" y="3485000"/>
            <a:ext cx="3656275" cy="13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g3b53b341f19_0_2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8850" y="1354526"/>
            <a:ext cx="3656275" cy="124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b53b341f19_0_260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3" name="Google Shape;1083;g3b53b341f19_0_260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4" name="Google Shape;1084;g3b53b341f19_0_260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ANALYtIcS AND DASHBOARD</a:t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5" name="Google Shape;1085;g3b53b341f19_0_260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52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86" name="Google Shape;1086;g3b53b341f19_0_260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g3b53b341f19_0_260" title="toppng.com-mongodb-logo-1796x51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1649" y="3952300"/>
            <a:ext cx="2674774" cy="7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g3b53b341f19_0_260" title="kafka-svgrepo-co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8550" y="1531974"/>
            <a:ext cx="1336399" cy="133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9" name="Google Shape;1089;g3b53b341f19_0_260"/>
          <p:cNvCxnSpPr/>
          <p:nvPr/>
        </p:nvCxnSpPr>
        <p:spPr>
          <a:xfrm flipH="1" rot="10800000">
            <a:off x="5038700" y="2294025"/>
            <a:ext cx="1487100" cy="532200"/>
          </a:xfrm>
          <a:prstGeom prst="straightConnector1">
            <a:avLst/>
          </a:prstGeom>
          <a:noFill/>
          <a:ln cap="flat" cmpd="sng" w="38100">
            <a:solidFill>
              <a:srgbClr val="7C3AE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0" name="Google Shape;1090;g3b53b341f19_0_260"/>
          <p:cNvCxnSpPr/>
          <p:nvPr/>
        </p:nvCxnSpPr>
        <p:spPr>
          <a:xfrm>
            <a:off x="4985775" y="3101400"/>
            <a:ext cx="1578300" cy="575100"/>
          </a:xfrm>
          <a:prstGeom prst="straightConnector1">
            <a:avLst/>
          </a:prstGeom>
          <a:noFill/>
          <a:ln cap="flat" cmpd="sng" w="38100">
            <a:solidFill>
              <a:srgbClr val="7C3AE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1" name="Google Shape;1091;g3b53b341f19_0_260"/>
          <p:cNvCxnSpPr/>
          <p:nvPr/>
        </p:nvCxnSpPr>
        <p:spPr>
          <a:xfrm>
            <a:off x="4319025" y="3323650"/>
            <a:ext cx="5400" cy="873000"/>
          </a:xfrm>
          <a:prstGeom prst="straightConnector1">
            <a:avLst/>
          </a:prstGeom>
          <a:noFill/>
          <a:ln cap="flat" cmpd="sng" w="38100">
            <a:solidFill>
              <a:srgbClr val="7C3AE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2" name="Google Shape;1092;g3b53b341f19_0_260"/>
          <p:cNvCxnSpPr/>
          <p:nvPr/>
        </p:nvCxnSpPr>
        <p:spPr>
          <a:xfrm rot="10800000">
            <a:off x="2612725" y="2884425"/>
            <a:ext cx="1129500" cy="0"/>
          </a:xfrm>
          <a:prstGeom prst="straightConnector1">
            <a:avLst/>
          </a:prstGeom>
          <a:noFill/>
          <a:ln cap="flat" cmpd="sng" w="38100">
            <a:solidFill>
              <a:srgbClr val="7C3AE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93" name="Google Shape;1093;g3b53b341f19_0_2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4050" y="2294025"/>
            <a:ext cx="1794852" cy="100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g3b53b341f19_0_2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4300" y="2047088"/>
            <a:ext cx="1457404" cy="7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g3b53b341f19_0_260"/>
          <p:cNvSpPr txBox="1"/>
          <p:nvPr/>
        </p:nvSpPr>
        <p:spPr>
          <a:xfrm>
            <a:off x="464038" y="29850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QUOTABLE API</a:t>
            </a:r>
            <a:endParaRPr sz="15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96" name="Google Shape;1096;g3b53b341f19_0_2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4875" y="3278888"/>
            <a:ext cx="962525" cy="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3b53b341f19_3_22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2" name="Google Shape;1102;g3b53b341f19_3_22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3" name="Google Shape;1103;g3b53b341f19_3_22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ANALYtIcS AND DASHBOARD</a:t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04" name="Google Shape;1104;g3b53b341f19_3_22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g3b53b341f19_3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975" y="2158587"/>
            <a:ext cx="2100126" cy="14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g3b53b341f19_3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9309" y="2641800"/>
            <a:ext cx="1706250" cy="4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g3b53b341f19_3_22"/>
          <p:cNvSpPr txBox="1"/>
          <p:nvPr/>
        </p:nvSpPr>
        <p:spPr>
          <a:xfrm>
            <a:off x="835538" y="3335175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Alto rendimiento y documentación automática</a:t>
            </a:r>
            <a:endParaRPr sz="15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08" name="Google Shape;1108;g3b53b341f19_3_22"/>
          <p:cNvSpPr txBox="1"/>
          <p:nvPr/>
        </p:nvSpPr>
        <p:spPr>
          <a:xfrm>
            <a:off x="5173538" y="3335175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Sistema de autenticación desde cero en python </a:t>
            </a:r>
            <a:endParaRPr sz="15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109" name="Google Shape;1109;g3b53b341f19_3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7738" y="2305496"/>
            <a:ext cx="1111625" cy="11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g3b53b341f19_3_22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53/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3b53b341f19_3_32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6" name="Google Shape;1116;g3b53b341f19_3_32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17" name="Google Shape;1117;g3b53b341f19_3_32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ANALYtIcS AND DASHBOARD</a:t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18" name="Google Shape;1118;g3b53b341f19_3_32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54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19" name="Google Shape;1119;g3b53b341f19_3_32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g3b53b341f19_3_32"/>
          <p:cNvSpPr txBox="1"/>
          <p:nvPr/>
        </p:nvSpPr>
        <p:spPr>
          <a:xfrm>
            <a:off x="322088" y="20896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 Breaker</a:t>
            </a:r>
            <a:endParaRPr/>
          </a:p>
        </p:txBody>
      </p:sp>
      <p:sp>
        <p:nvSpPr>
          <p:cNvPr id="1121" name="Google Shape;1121;g3b53b341f19_3_32"/>
          <p:cNvSpPr txBox="1"/>
          <p:nvPr/>
        </p:nvSpPr>
        <p:spPr>
          <a:xfrm>
            <a:off x="3053338" y="20896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Rate Limiting</a:t>
            </a:r>
            <a:endParaRPr/>
          </a:p>
        </p:txBody>
      </p:sp>
      <p:sp>
        <p:nvSpPr>
          <p:cNvPr id="1122" name="Google Shape;1122;g3b53b341f19_3_32"/>
          <p:cNvSpPr txBox="1"/>
          <p:nvPr/>
        </p:nvSpPr>
        <p:spPr>
          <a:xfrm>
            <a:off x="5821913" y="20896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Sistema de Caché</a:t>
            </a:r>
            <a:endParaRPr/>
          </a:p>
        </p:txBody>
      </p:sp>
      <p:pic>
        <p:nvPicPr>
          <p:cNvPr id="1123" name="Google Shape;1123;g3b53b341f19_3_32"/>
          <p:cNvPicPr preferRelativeResize="0"/>
          <p:nvPr/>
        </p:nvPicPr>
        <p:blipFill rotWithShape="1">
          <a:blip r:embed="rId4">
            <a:alphaModFix/>
          </a:blip>
          <a:srcRect b="0" l="0" r="6076" t="0"/>
          <a:stretch/>
        </p:blipFill>
        <p:spPr>
          <a:xfrm>
            <a:off x="577488" y="2595400"/>
            <a:ext cx="2489201" cy="14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g3b53b341f19_3_32"/>
          <p:cNvPicPr preferRelativeResize="0"/>
          <p:nvPr/>
        </p:nvPicPr>
        <p:blipFill rotWithShape="1">
          <a:blip r:embed="rId5">
            <a:alphaModFix/>
          </a:blip>
          <a:srcRect b="0" l="0" r="5944" t="0"/>
          <a:stretch/>
        </p:blipFill>
        <p:spPr>
          <a:xfrm>
            <a:off x="3308738" y="2595400"/>
            <a:ext cx="2489201" cy="14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g3b53b341f19_3_32"/>
          <p:cNvPicPr preferRelativeResize="0"/>
          <p:nvPr/>
        </p:nvPicPr>
        <p:blipFill rotWithShape="1">
          <a:blip r:embed="rId6">
            <a:alphaModFix/>
          </a:blip>
          <a:srcRect b="0" l="0" r="6103" t="0"/>
          <a:stretch/>
        </p:blipFill>
        <p:spPr>
          <a:xfrm>
            <a:off x="6077313" y="2595400"/>
            <a:ext cx="2489201" cy="14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3b53b341f19_3_84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1" name="Google Shape;1131;g3b53b341f19_3_84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32" name="Google Shape;1132;g3b53b341f19_3_84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ANALYtIcS AND DASHBOARD</a:t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33" name="Google Shape;1133;g3b53b341f19_3_84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55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34" name="Google Shape;1134;g3b53b341f19_3_84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g3b53b341f19_3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480" y="2140350"/>
            <a:ext cx="1801898" cy="180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g3b53b341f19_3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7750" y="2599256"/>
            <a:ext cx="1361045" cy="825133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g3b53b341f19_3_84"/>
          <p:cNvSpPr/>
          <p:nvPr/>
        </p:nvSpPr>
        <p:spPr>
          <a:xfrm>
            <a:off x="2220655" y="2898175"/>
            <a:ext cx="1001700" cy="28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03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9350" lIns="99350" spcFirstLastPara="1" rIns="99350" wrap="square" tIns="99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8" name="Google Shape;1138;g3b53b341f19_3_84"/>
          <p:cNvSpPr/>
          <p:nvPr/>
        </p:nvSpPr>
        <p:spPr>
          <a:xfrm>
            <a:off x="5487575" y="2898181"/>
            <a:ext cx="1001700" cy="28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03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9350" lIns="99350" spcFirstLastPara="1" rIns="99350" wrap="square" tIns="99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9" name="Google Shape;1139;g3b53b341f19_3_84"/>
          <p:cNvSpPr txBox="1"/>
          <p:nvPr/>
        </p:nvSpPr>
        <p:spPr>
          <a:xfrm>
            <a:off x="1911413" y="2401503"/>
            <a:ext cx="1620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9350" lIns="99350" spcFirstLastPara="1" rIns="99350" wrap="square" tIns="993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95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Evento:</a:t>
            </a:r>
            <a:endParaRPr b="1" sz="1195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95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Beat Subido</a:t>
            </a:r>
            <a:endParaRPr b="1" sz="1195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0" name="Google Shape;1140;g3b53b341f19_3_84"/>
          <p:cNvSpPr txBox="1"/>
          <p:nvPr/>
        </p:nvSpPr>
        <p:spPr>
          <a:xfrm>
            <a:off x="5123865" y="2436416"/>
            <a:ext cx="1620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9350" lIns="99350" spcFirstLastPara="1" rIns="99350" wrap="square" tIns="993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95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Consumo de Evento</a:t>
            </a:r>
            <a:endParaRPr b="1" sz="1195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1" name="Google Shape;1141;g3b53b341f19_3_84"/>
          <p:cNvSpPr/>
          <p:nvPr/>
        </p:nvSpPr>
        <p:spPr>
          <a:xfrm>
            <a:off x="1745163" y="3383137"/>
            <a:ext cx="5739771" cy="1178336"/>
          </a:xfrm>
          <a:custGeom>
            <a:rect b="b" l="l" r="r" t="t"/>
            <a:pathLst>
              <a:path extrusionOk="0" h="43369" w="211254">
                <a:moveTo>
                  <a:pt x="211254" y="0"/>
                </a:moveTo>
                <a:cubicBezTo>
                  <a:pt x="192849" y="7228"/>
                  <a:pt x="136035" y="43314"/>
                  <a:pt x="100826" y="43366"/>
                </a:cubicBezTo>
                <a:cubicBezTo>
                  <a:pt x="65617" y="43418"/>
                  <a:pt x="16804" y="7486"/>
                  <a:pt x="0" y="310"/>
                </a:cubicBezTo>
              </a:path>
            </a:pathLst>
          </a:custGeom>
          <a:noFill/>
          <a:ln cap="flat" cmpd="sng" w="103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142" name="Google Shape;1142;g3b53b341f19_3_84"/>
          <p:cNvCxnSpPr/>
          <p:nvPr/>
        </p:nvCxnSpPr>
        <p:spPr>
          <a:xfrm rot="10800000">
            <a:off x="1720050" y="3365250"/>
            <a:ext cx="208500" cy="121200"/>
          </a:xfrm>
          <a:prstGeom prst="straightConnector1">
            <a:avLst/>
          </a:prstGeom>
          <a:noFill/>
          <a:ln cap="flat" cmpd="sng" w="103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3" name="Google Shape;1143;g3b53b341f19_3_84"/>
          <p:cNvSpPr txBox="1"/>
          <p:nvPr/>
        </p:nvSpPr>
        <p:spPr>
          <a:xfrm>
            <a:off x="3091107" y="3871590"/>
            <a:ext cx="2853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9350" lIns="99350" spcFirstLastPara="1" rIns="99350" wrap="square" tIns="993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95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Métricas calculadas</a:t>
            </a:r>
            <a:endParaRPr b="1" sz="1195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4" name="Google Shape;1144;g3b53b341f19_3_84"/>
          <p:cNvSpPr/>
          <p:nvPr/>
        </p:nvSpPr>
        <p:spPr>
          <a:xfrm>
            <a:off x="6743863" y="2322424"/>
            <a:ext cx="1578000" cy="137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03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9350" lIns="99350" spcFirstLastPara="1" rIns="99350" wrap="square" tIns="99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21">
                <a:latin typeface="Montserrat"/>
                <a:ea typeface="Montserrat"/>
                <a:cs typeface="Montserrat"/>
                <a:sym typeface="Montserrat"/>
              </a:rPr>
              <a:t>Analytics and</a:t>
            </a:r>
            <a:endParaRPr sz="152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21">
                <a:latin typeface="Montserrat"/>
                <a:ea typeface="Montserrat"/>
                <a:cs typeface="Montserrat"/>
                <a:sym typeface="Montserrat"/>
              </a:rPr>
              <a:t>Dashboards</a:t>
            </a:r>
            <a:endParaRPr sz="152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3b53b341f19_3_103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0" name="Google Shape;1150;g3b53b341f19_3_103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51" name="Google Shape;1151;g3b53b341f19_3_103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ANALYtIcS AND DASHBOARD</a:t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52" name="Google Shape;1152;g3b53b341f19_3_103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56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53" name="Google Shape;1153;g3b53b341f19_3_103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g3b53b341f19_3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825" y="1661325"/>
            <a:ext cx="2247132" cy="3370698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g3b53b341f19_3_103"/>
          <p:cNvSpPr txBox="1"/>
          <p:nvPr/>
        </p:nvSpPr>
        <p:spPr>
          <a:xfrm>
            <a:off x="3650450" y="1986450"/>
            <a:ext cx="524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Integración Personalizada con SPACE</a:t>
            </a:r>
            <a:endParaRPr sz="15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56" name="Google Shape;1156;g3b53b341f19_3_103"/>
          <p:cNvSpPr txBox="1"/>
          <p:nvPr/>
        </p:nvSpPr>
        <p:spPr>
          <a:xfrm>
            <a:off x="3650449" y="3968275"/>
            <a:ext cx="436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Coordinador Técnico: Alejandro García </a:t>
            </a:r>
            <a:r>
              <a:rPr lang="en" sz="1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Fernández</a:t>
            </a:r>
            <a:r>
              <a:rPr lang="en" sz="1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15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57" name="Google Shape;1157;g3b53b341f19_3_103"/>
          <p:cNvSpPr txBox="1"/>
          <p:nvPr/>
        </p:nvSpPr>
        <p:spPr>
          <a:xfrm>
            <a:off x="3650450" y="2652663"/>
            <a:ext cx="524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Biblioteca para facilitar la </a:t>
            </a:r>
            <a:r>
              <a:rPr lang="en" sz="1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 adaptación de</a:t>
            </a:r>
            <a:r>
              <a:rPr lang="en" sz="1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aplicaciones python</a:t>
            </a:r>
            <a:endParaRPr sz="15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58" name="Google Shape;1158;g3b53b341f19_3_103"/>
          <p:cNvSpPr txBox="1"/>
          <p:nvPr/>
        </p:nvSpPr>
        <p:spPr>
          <a:xfrm>
            <a:off x="3650449" y="3269600"/>
            <a:ext cx="436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 al repositorio de SPACE</a:t>
            </a:r>
            <a:endParaRPr sz="15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159" name="Google Shape;1159;g3b53b341f19_3_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6325" y="3886525"/>
            <a:ext cx="594475" cy="5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3b53b341f19_3_114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5" name="Google Shape;1165;g3b53b341f19_3_114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66" name="Google Shape;1166;g3b53b341f19_3_114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ANALYtIcS AND DASHBOARD</a:t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67" name="Google Shape;1167;g3b53b341f19_3_114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57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68" name="Google Shape;1168;g3b53b341f19_3_114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g3b53b341f19_3_114"/>
          <p:cNvSpPr txBox="1"/>
          <p:nvPr/>
        </p:nvSpPr>
        <p:spPr>
          <a:xfrm>
            <a:off x="1738613" y="2099850"/>
            <a:ext cx="105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QUOTABLE</a:t>
            </a:r>
            <a:endParaRPr sz="15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70" name="Google Shape;1170;g3b53b341f19_3_114"/>
          <p:cNvSpPr txBox="1"/>
          <p:nvPr/>
        </p:nvSpPr>
        <p:spPr>
          <a:xfrm>
            <a:off x="6381438" y="2099850"/>
            <a:ext cx="105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AZURE</a:t>
            </a:r>
            <a:endParaRPr sz="15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171" name="Google Shape;1171;g3b53b341f19_3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125" y="2573250"/>
            <a:ext cx="4043675" cy="12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g3b53b341f19_3_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5950" y="2578013"/>
            <a:ext cx="4043675" cy="12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3b53b341f19_3_213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8" name="Google Shape;1178;g3b53b341f19_3_213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79" name="Google Shape;1179;g3b53b341f19_3_213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ANALYtIcS AND DASHBOARD</a:t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80" name="Google Shape;1180;g3b53b341f19_3_213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58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81" name="Google Shape;1181;g3b53b341f19_3_213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g3b53b341f19_3_213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183" name="Google Shape;1183;g3b53b341f19_3_213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id="1184" name="Google Shape;1184;g3b53b341f19_3_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1928" y="2006500"/>
            <a:ext cx="4140150" cy="22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b53b341f19_0_91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g3b53b341f19_0_91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1" name="Google Shape;331;g3b53b341f19_0_91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Acuerdo de Nivel de Servicio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2" name="Google Shape;332;g3b53b341f19_0_91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33" name="Google Shape;333;g3b53b341f19_0_91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3b53b341f19_0_91" title="Code_Generated_Image2.png"/>
          <p:cNvPicPr preferRelativeResize="0"/>
          <p:nvPr/>
        </p:nvPicPr>
        <p:blipFill rotWithShape="1">
          <a:blip r:embed="rId4">
            <a:alphaModFix/>
          </a:blip>
          <a:srcRect b="22342" l="891" r="1097" t="29161"/>
          <a:stretch/>
        </p:blipFill>
        <p:spPr>
          <a:xfrm>
            <a:off x="201812" y="1751375"/>
            <a:ext cx="8740376" cy="26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3b53b341f19_3_238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0" name="Google Shape;1190;g3b53b341f19_3_238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91" name="Google Shape;1191;g3b53b341f19_3_238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ANALYtIcS AND DASHBOARD</a:t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92" name="Google Shape;1192;g3b53b341f19_3_238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59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93" name="Google Shape;1193;g3b53b341f19_3_238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g3b53b341f19_3_238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195" name="Google Shape;1195;g3b53b341f19_3_238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196" name="Google Shape;1196;g3b53b341f19_3_238"/>
          <p:cNvSpPr txBox="1"/>
          <p:nvPr/>
        </p:nvSpPr>
        <p:spPr>
          <a:xfrm>
            <a:off x="22363" y="2465475"/>
            <a:ext cx="3000000" cy="11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Estrategia Redis</a:t>
            </a:r>
            <a:endParaRPr b="1" sz="15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Desacoplar</a:t>
            </a:r>
            <a:r>
              <a:rPr lang="en" sz="1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el tráfico de usuarios del consumo de API.</a:t>
            </a:r>
            <a:endParaRPr sz="15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97" name="Google Shape;1197;g3b53b341f19_3_238"/>
          <p:cNvSpPr txBox="1"/>
          <p:nvPr/>
        </p:nvSpPr>
        <p:spPr>
          <a:xfrm>
            <a:off x="3038113" y="2465475"/>
            <a:ext cx="3000000" cy="11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Eficiencia Extrema</a:t>
            </a:r>
            <a:endParaRPr b="1" sz="15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Consumo real de 300 chars/hora frente a 2.000.000 del límite.</a:t>
            </a:r>
            <a:endParaRPr sz="15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98" name="Google Shape;1198;g3b53b341f19_3_238"/>
          <p:cNvSpPr txBox="1"/>
          <p:nvPr/>
        </p:nvSpPr>
        <p:spPr>
          <a:xfrm>
            <a:off x="5909313" y="2465475"/>
            <a:ext cx="30000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Coste</a:t>
            </a:r>
            <a:endParaRPr b="1" sz="15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0€/mes.</a:t>
            </a:r>
            <a:endParaRPr sz="15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99" name="Google Shape;1199;g3b53b341f19_3_238"/>
          <p:cNvSpPr txBox="1"/>
          <p:nvPr/>
        </p:nvSpPr>
        <p:spPr>
          <a:xfrm>
            <a:off x="3071988" y="15825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Suscripción óptima → F0</a:t>
            </a:r>
            <a:endParaRPr sz="15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3b53b341f19_0_45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05" name="Google Shape;1205;g3b53b341f19_0_45"/>
          <p:cNvSpPr txBox="1"/>
          <p:nvPr/>
        </p:nvSpPr>
        <p:spPr>
          <a:xfrm>
            <a:off x="660497" y="667975"/>
            <a:ext cx="56382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CONCLUSIONES</a:t>
            </a:r>
            <a:endParaRPr b="0" i="0" sz="4000" u="none" cap="none" strike="noStrike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06" name="Google Shape;1206;g3b53b341f19_0_45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60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207" name="Google Shape;1207;g3b53b341f19_0_45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8" name="Google Shape;1208;g3b53b341f19_0_45"/>
          <p:cNvGrpSpPr/>
          <p:nvPr/>
        </p:nvGrpSpPr>
        <p:grpSpPr>
          <a:xfrm rot="2700000">
            <a:off x="1676851" y="1195462"/>
            <a:ext cx="2546976" cy="2546976"/>
            <a:chOff x="1293736" y="1258050"/>
            <a:chExt cx="2547000" cy="2547000"/>
          </a:xfrm>
        </p:grpSpPr>
        <p:sp>
          <p:nvSpPr>
            <p:cNvPr id="1209" name="Google Shape;1209;g3b53b341f19_0_45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g3b53b341f19_0_45"/>
            <p:cNvSpPr/>
            <p:nvPr/>
          </p:nvSpPr>
          <p:spPr>
            <a:xfrm rot="-2700000">
              <a:off x="1510773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1" name="Google Shape;1211;g3b53b341f19_0_45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Monolítico vs. Microservicios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2" name="Google Shape;1212;g3b53b341f19_0_45"/>
          <p:cNvGrpSpPr/>
          <p:nvPr/>
        </p:nvGrpSpPr>
        <p:grpSpPr>
          <a:xfrm rot="2700000">
            <a:off x="1676851" y="2069037"/>
            <a:ext cx="2546976" cy="2546976"/>
            <a:chOff x="1293736" y="1258050"/>
            <a:chExt cx="2547000" cy="2547000"/>
          </a:xfrm>
        </p:grpSpPr>
        <p:sp>
          <p:nvSpPr>
            <p:cNvPr id="1213" name="Google Shape;1213;g3b53b341f19_0_45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g3b53b341f19_0_45"/>
            <p:cNvSpPr/>
            <p:nvPr/>
          </p:nvSpPr>
          <p:spPr>
            <a:xfrm rot="-2700000">
              <a:off x="1510773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5" name="Google Shape;1215;g3b53b341f19_0_45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Plantillas Frontend y Backend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6" name="Google Shape;1216;g3b53b341f19_0_45"/>
          <p:cNvGrpSpPr/>
          <p:nvPr/>
        </p:nvGrpSpPr>
        <p:grpSpPr>
          <a:xfrm rot="2700000">
            <a:off x="5100876" y="1200062"/>
            <a:ext cx="2546976" cy="2546976"/>
            <a:chOff x="1293736" y="1258050"/>
            <a:chExt cx="2547000" cy="2547000"/>
          </a:xfrm>
        </p:grpSpPr>
        <p:sp>
          <p:nvSpPr>
            <p:cNvPr id="1217" name="Google Shape;1217;g3b53b341f19_0_45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g3b53b341f19_0_45"/>
            <p:cNvSpPr/>
            <p:nvPr/>
          </p:nvSpPr>
          <p:spPr>
            <a:xfrm rot="-2700000">
              <a:off x="1510773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9" name="Google Shape;1219;g3b53b341f19_0_45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Uso responsable de la IA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0" name="Google Shape;1220;g3b53b341f19_0_45"/>
          <p:cNvGrpSpPr/>
          <p:nvPr/>
        </p:nvGrpSpPr>
        <p:grpSpPr>
          <a:xfrm rot="2700000">
            <a:off x="5100876" y="2069037"/>
            <a:ext cx="2546976" cy="2546976"/>
            <a:chOff x="1293736" y="1258050"/>
            <a:chExt cx="2547000" cy="2547000"/>
          </a:xfrm>
        </p:grpSpPr>
        <p:sp>
          <p:nvSpPr>
            <p:cNvPr id="1221" name="Google Shape;1221;g3b53b341f19_0_45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g3b53b341f19_0_45"/>
            <p:cNvSpPr/>
            <p:nvPr/>
          </p:nvSpPr>
          <p:spPr>
            <a:xfrm rot="-2700000">
              <a:off x="1510773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2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3" name="Google Shape;1223;g3b53b341f19_0_45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Comunicación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3b53b341f19_3_300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29" name="Google Shape;1229;g3b53b341f19_3_300"/>
          <p:cNvSpPr txBox="1"/>
          <p:nvPr/>
        </p:nvSpPr>
        <p:spPr>
          <a:xfrm>
            <a:off x="660497" y="667975"/>
            <a:ext cx="56382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Lecciones aprendidas</a:t>
            </a:r>
            <a:endParaRPr b="0" i="0" sz="4000" u="none" cap="none" strike="noStrike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30" name="Google Shape;1230;g3b53b341f19_3_300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61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231" name="Google Shape;1231;g3b53b341f19_3_300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2" name="Google Shape;1232;g3b53b341f19_3_300"/>
          <p:cNvGrpSpPr/>
          <p:nvPr/>
        </p:nvGrpSpPr>
        <p:grpSpPr>
          <a:xfrm rot="2700000">
            <a:off x="1676851" y="1195462"/>
            <a:ext cx="2546976" cy="2546976"/>
            <a:chOff x="1293736" y="1258050"/>
            <a:chExt cx="2547000" cy="2547000"/>
          </a:xfrm>
        </p:grpSpPr>
        <p:sp>
          <p:nvSpPr>
            <p:cNvPr id="1233" name="Google Shape;1233;g3b53b341f19_3_30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g3b53b341f19_3_300"/>
            <p:cNvSpPr/>
            <p:nvPr/>
          </p:nvSpPr>
          <p:spPr>
            <a:xfrm rot="-2700000">
              <a:off x="1510773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5" name="Google Shape;1235;g3b53b341f19_3_300"/>
            <p:cNvSpPr txBox="1"/>
            <p:nvPr/>
          </p:nvSpPr>
          <p:spPr>
            <a:xfrm rot="-2700000">
              <a:off x="1491330" y="2217066"/>
              <a:ext cx="2401335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Adaptabilidad de m</a:t>
              </a: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icroservicios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6" name="Google Shape;1236;g3b53b341f19_3_300"/>
          <p:cNvGrpSpPr/>
          <p:nvPr/>
        </p:nvGrpSpPr>
        <p:grpSpPr>
          <a:xfrm rot="2700000">
            <a:off x="1676851" y="2069037"/>
            <a:ext cx="2546976" cy="2546976"/>
            <a:chOff x="1293736" y="1258050"/>
            <a:chExt cx="2547000" cy="2547000"/>
          </a:xfrm>
        </p:grpSpPr>
        <p:sp>
          <p:nvSpPr>
            <p:cNvPr id="1237" name="Google Shape;1237;g3b53b341f19_3_30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g3b53b341f19_3_300"/>
            <p:cNvSpPr/>
            <p:nvPr/>
          </p:nvSpPr>
          <p:spPr>
            <a:xfrm rot="-2700000">
              <a:off x="1510773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9" name="Google Shape;1239;g3b53b341f19_3_300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Integración en Kubernetes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0" name="Google Shape;1240;g3b53b341f19_3_300"/>
          <p:cNvGrpSpPr/>
          <p:nvPr/>
        </p:nvGrpSpPr>
        <p:grpSpPr>
          <a:xfrm rot="2700000">
            <a:off x="5100876" y="1200062"/>
            <a:ext cx="2546976" cy="2546976"/>
            <a:chOff x="1293736" y="1258050"/>
            <a:chExt cx="2547000" cy="2547000"/>
          </a:xfrm>
        </p:grpSpPr>
        <p:sp>
          <p:nvSpPr>
            <p:cNvPr id="1241" name="Google Shape;1241;g3b53b341f19_3_30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g3b53b341f19_3_300"/>
            <p:cNvSpPr/>
            <p:nvPr/>
          </p:nvSpPr>
          <p:spPr>
            <a:xfrm rot="-2700000">
              <a:off x="1510773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3" name="Google Shape;1243;g3b53b341f19_3_300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Conflictos con ramas longevas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4" name="Google Shape;1244;g3b53b341f19_3_300"/>
          <p:cNvGrpSpPr/>
          <p:nvPr/>
        </p:nvGrpSpPr>
        <p:grpSpPr>
          <a:xfrm rot="2700000">
            <a:off x="5100876" y="2069037"/>
            <a:ext cx="2546976" cy="2546976"/>
            <a:chOff x="1293736" y="1258050"/>
            <a:chExt cx="2547000" cy="2547000"/>
          </a:xfrm>
        </p:grpSpPr>
        <p:sp>
          <p:nvSpPr>
            <p:cNvPr id="1245" name="Google Shape;1245;g3b53b341f19_3_30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g3b53b341f19_3_300"/>
            <p:cNvSpPr/>
            <p:nvPr/>
          </p:nvSpPr>
          <p:spPr>
            <a:xfrm rot="-2700000">
              <a:off x="1510773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2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7" name="Google Shape;1247;g3b53b341f19_3_300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Importancia de la coordinación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3b53b341f19_1_43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6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53" name="Google Shape;1253;g3b53b341f19_1_43"/>
          <p:cNvSpPr txBox="1"/>
          <p:nvPr/>
        </p:nvSpPr>
        <p:spPr>
          <a:xfrm>
            <a:off x="660497" y="667975"/>
            <a:ext cx="56382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VÍDEO DEMOSTRACIÓN</a:t>
            </a:r>
            <a:endParaRPr b="0" i="0" sz="4000" u="none" cap="none" strike="noStrike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54" name="Google Shape;1254;g3b53b341f19_1_43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62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255" name="Google Shape;1255;g3b53b341f19_1_43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3b5cc23b794_20_2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1" name="Google Shape;1261;g3b5cc23b794_20_212" title="Demo SocialBeat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"/>
            <a:ext cx="9144000" cy="51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2"/>
          <p:cNvSpPr/>
          <p:nvPr/>
        </p:nvSpPr>
        <p:spPr>
          <a:xfrm>
            <a:off x="1286425" y="3632550"/>
            <a:ext cx="6750900" cy="9270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E293B"/>
                </a:solidFill>
                <a:latin typeface="Montserrat"/>
                <a:ea typeface="Montserrat"/>
                <a:cs typeface="Montserrat"/>
                <a:sym typeface="Montserrat"/>
              </a:rPr>
              <a:t>CRÉDITOS:</a:t>
            </a: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Esta presentación incluye iconos de</a:t>
            </a: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400" u="sng" cap="none" strike="noStrike">
                <a:solidFill>
                  <a:srgbClr val="DB2777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400" u="none" cap="none" strike="noStrike">
                <a:solidFill>
                  <a:srgbClr val="DB277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 </a:t>
            </a:r>
            <a:r>
              <a:rPr b="1" i="0" lang="en" sz="1400" u="sng" cap="none" strike="noStrike">
                <a:solidFill>
                  <a:srgbClr val="DB2777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Icons Icons</a:t>
            </a:r>
            <a:endParaRPr b="0" i="0" sz="1400" u="none" cap="none" strike="noStrike">
              <a:solidFill>
                <a:srgbClr val="DB277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67" name="Google Shape;1267;p32"/>
          <p:cNvGrpSpPr/>
          <p:nvPr/>
        </p:nvGrpSpPr>
        <p:grpSpPr>
          <a:xfrm>
            <a:off x="6306600" y="262968"/>
            <a:ext cx="2115029" cy="2802654"/>
            <a:chOff x="457200" y="304800"/>
            <a:chExt cx="1557000" cy="2266602"/>
          </a:xfrm>
        </p:grpSpPr>
        <p:sp>
          <p:nvSpPr>
            <p:cNvPr id="1268" name="Google Shape;1268;p32"/>
            <p:cNvSpPr/>
            <p:nvPr/>
          </p:nvSpPr>
          <p:spPr>
            <a:xfrm>
              <a:off x="457200" y="304800"/>
              <a:ext cx="1557000" cy="1557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69" name="Google Shape;1269;p32"/>
            <p:cNvSpPr/>
            <p:nvPr/>
          </p:nvSpPr>
          <p:spPr>
            <a:xfrm>
              <a:off x="640080" y="2258502"/>
              <a:ext cx="1199700" cy="312900"/>
            </a:xfrm>
            <a:prstGeom prst="roundRect">
              <a:avLst>
                <a:gd fmla="val 16667" name="adj"/>
              </a:avLst>
            </a:prstGeom>
            <a:solidFill>
              <a:srgbClr val="7C3AE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APP</a:t>
              </a:r>
              <a:endParaRPr b="0" i="0" sz="2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270" name="Google Shape;1270;p32"/>
          <p:cNvGrpSpPr/>
          <p:nvPr/>
        </p:nvGrpSpPr>
        <p:grpSpPr>
          <a:xfrm>
            <a:off x="722375" y="262968"/>
            <a:ext cx="2115029" cy="2802654"/>
            <a:chOff x="457200" y="304800"/>
            <a:chExt cx="1557000" cy="2266602"/>
          </a:xfrm>
        </p:grpSpPr>
        <p:sp>
          <p:nvSpPr>
            <p:cNvPr id="1271" name="Google Shape;1271;p32"/>
            <p:cNvSpPr/>
            <p:nvPr/>
          </p:nvSpPr>
          <p:spPr>
            <a:xfrm>
              <a:off x="457200" y="304800"/>
              <a:ext cx="1557000" cy="1557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72" name="Google Shape;1272;p32"/>
            <p:cNvSpPr/>
            <p:nvPr/>
          </p:nvSpPr>
          <p:spPr>
            <a:xfrm>
              <a:off x="640080" y="2258502"/>
              <a:ext cx="1199700" cy="312900"/>
            </a:xfrm>
            <a:prstGeom prst="roundRect">
              <a:avLst>
                <a:gd fmla="val 16667" name="adj"/>
              </a:avLst>
            </a:prstGeom>
            <a:solidFill>
              <a:srgbClr val="7C3AE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github</a:t>
              </a:r>
              <a:endParaRPr b="0" i="0" sz="2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pic>
        <p:nvPicPr>
          <p:cNvPr id="1273" name="Google Shape;1273;p32" title="Github SocialBeats.png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3875" y="324225"/>
            <a:ext cx="1812025" cy="18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32"/>
          <p:cNvSpPr txBox="1"/>
          <p:nvPr/>
        </p:nvSpPr>
        <p:spPr>
          <a:xfrm>
            <a:off x="3072000" y="8300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Muchas gracias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32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64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276" name="Google Shape;1276;p32" title="SocialBeats2.png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8100" y="324225"/>
            <a:ext cx="1812025" cy="18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33"/>
          <p:cNvSpPr txBox="1"/>
          <p:nvPr>
            <p:ph idx="4294967295" type="title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Fuentes y colores utilizados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2" name="Google Shape;1282;p33"/>
          <p:cNvSpPr txBox="1"/>
          <p:nvPr>
            <p:ph idx="4294967295" type="body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Esta presentación ha sido realizada utilizando las siguientes fuentes: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33"/>
          <p:cNvSpPr txBox="1"/>
          <p:nvPr>
            <p:ph idx="4294967295" type="body"/>
          </p:nvPr>
        </p:nvSpPr>
        <p:spPr>
          <a:xfrm>
            <a:off x="1068100" y="1842849"/>
            <a:ext cx="70473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Montserrat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https://fonts.google.com/specimen/Montserrat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Bebas Neue</a:t>
            </a:r>
            <a:endParaRPr b="1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https://fonts.google.com/specimen/Bebas+Neue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84" name="Google Shape;1284;p33"/>
          <p:cNvGrpSpPr/>
          <p:nvPr/>
        </p:nvGrpSpPr>
        <p:grpSpPr>
          <a:xfrm>
            <a:off x="2455450" y="3429000"/>
            <a:ext cx="4272600" cy="754200"/>
            <a:chOff x="2455450" y="3474720"/>
            <a:chExt cx="4272600" cy="754200"/>
          </a:xfrm>
        </p:grpSpPr>
        <p:sp>
          <p:nvSpPr>
            <p:cNvPr id="1285" name="Google Shape;1285;p33"/>
            <p:cNvSpPr/>
            <p:nvPr/>
          </p:nvSpPr>
          <p:spPr>
            <a:xfrm>
              <a:off x="5884450" y="3474720"/>
              <a:ext cx="843600" cy="754200"/>
            </a:xfrm>
            <a:prstGeom prst="roundRect">
              <a:avLst>
                <a:gd fmla="val 16667" name="adj"/>
              </a:avLst>
            </a:prstGeom>
            <a:solidFill>
              <a:srgbClr val="F8FAFC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#</a:t>
              </a:r>
              <a:r>
                <a:rPr b="1" lang="en" sz="9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F8FAFC</a:t>
              </a:r>
              <a:endParaRPr b="1" i="0" sz="9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86" name="Google Shape;1286;p33"/>
            <p:cNvSpPr/>
            <p:nvPr/>
          </p:nvSpPr>
          <p:spPr>
            <a:xfrm>
              <a:off x="4741450" y="3474720"/>
              <a:ext cx="843600" cy="754200"/>
            </a:xfrm>
            <a:prstGeom prst="roundRect">
              <a:avLst>
                <a:gd fmla="val 16667" name="adj"/>
              </a:avLst>
            </a:prstGeom>
            <a:solidFill>
              <a:srgbClr val="1E293B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#1E293B</a:t>
              </a:r>
              <a:endParaRPr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87" name="Google Shape;1287;p33"/>
            <p:cNvSpPr/>
            <p:nvPr/>
          </p:nvSpPr>
          <p:spPr>
            <a:xfrm>
              <a:off x="2455450" y="3474720"/>
              <a:ext cx="843600" cy="754200"/>
            </a:xfrm>
            <a:prstGeom prst="roundRect">
              <a:avLst>
                <a:gd fmla="val 16667" name="adj"/>
              </a:avLst>
            </a:prstGeom>
            <a:solidFill>
              <a:srgbClr val="7C3AED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#</a:t>
              </a:r>
              <a:r>
                <a:rPr b="1" lang="en" sz="9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7C3AED</a:t>
              </a:r>
              <a:endParaRPr b="1" sz="9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88" name="Google Shape;1288;p33"/>
            <p:cNvSpPr/>
            <p:nvPr/>
          </p:nvSpPr>
          <p:spPr>
            <a:xfrm>
              <a:off x="3598450" y="3474720"/>
              <a:ext cx="843600" cy="754200"/>
            </a:xfrm>
            <a:prstGeom prst="roundRect">
              <a:avLst>
                <a:gd fmla="val 16667" name="adj"/>
              </a:avLst>
            </a:prstGeom>
            <a:solidFill>
              <a:srgbClr val="DB2777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#</a:t>
              </a:r>
              <a:r>
                <a:rPr b="1" lang="en" sz="9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DB2777</a:t>
              </a:r>
              <a:endParaRPr b="1" sz="9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289" name="Google Shape;1289;p33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65/65</a:t>
            </a:r>
            <a:endParaRPr sz="24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b53b341f19_0_75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g3b53b341f19_0_75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1" name="Google Shape;341;g3b53b341f19_0_75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Términos de PRIVACIDAD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2" name="Google Shape;342;g3b53b341f19_0_75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43" name="Google Shape;343;g3b53b341f19_0_75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3b53b341f19_0_75" title="Gemini_Generated_Image_rsm6hwrsm6hwrsm6.png"/>
          <p:cNvPicPr preferRelativeResize="0"/>
          <p:nvPr/>
        </p:nvPicPr>
        <p:blipFill rotWithShape="1">
          <a:blip r:embed="rId4">
            <a:alphaModFix/>
          </a:blip>
          <a:srcRect b="3998" l="4379" r="4379" t="30444"/>
          <a:stretch/>
        </p:blipFill>
        <p:spPr>
          <a:xfrm>
            <a:off x="811225" y="1661025"/>
            <a:ext cx="7521551" cy="294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b5809bf3e3_17_5"/>
          <p:cNvSpPr/>
          <p:nvPr/>
        </p:nvSpPr>
        <p:spPr>
          <a:xfrm>
            <a:off x="7863490" y="121050"/>
            <a:ext cx="1079700" cy="10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g3b5809bf3e3_17_5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1" name="Google Shape;351;g3b5809bf3e3_17_5"/>
          <p:cNvSpPr txBox="1"/>
          <p:nvPr/>
        </p:nvSpPr>
        <p:spPr>
          <a:xfrm>
            <a:off x="640625" y="658000"/>
            <a:ext cx="54948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ACUERDO DE CLIENTE</a:t>
            </a:r>
            <a:endParaRPr b="0" i="0" sz="4000" u="none" cap="none" strike="noStrik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2" name="Google Shape;352;g3b5809bf3e3_17_5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7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53" name="Google Shape;353;g3b5809bf3e3_17_5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3b5809bf3e3_17_5" title="Gemini_Generated_Image_didt70didt70didt.png"/>
          <p:cNvPicPr preferRelativeResize="0"/>
          <p:nvPr/>
        </p:nvPicPr>
        <p:blipFill rotWithShape="1">
          <a:blip r:embed="rId4">
            <a:alphaModFix/>
          </a:blip>
          <a:srcRect b="3751" l="2428" r="2694" t="4757"/>
          <a:stretch/>
        </p:blipFill>
        <p:spPr>
          <a:xfrm>
            <a:off x="1274438" y="1515188"/>
            <a:ext cx="6595123" cy="346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b53b341f19_0_30"/>
          <p:cNvSpPr txBox="1"/>
          <p:nvPr/>
        </p:nvSpPr>
        <p:spPr>
          <a:xfrm>
            <a:off x="264925" y="-201625"/>
            <a:ext cx="12834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9600">
                <a:solidFill>
                  <a:srgbClr val="DB2777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b="0" i="0" sz="9600" u="none" cap="none" strike="noStrike">
              <a:solidFill>
                <a:srgbClr val="DB277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0" name="Google Shape;360;g3b53b341f19_0_30"/>
          <p:cNvSpPr txBox="1"/>
          <p:nvPr/>
        </p:nvSpPr>
        <p:spPr>
          <a:xfrm>
            <a:off x="660497" y="667975"/>
            <a:ext cx="56382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ARQUITECTURA</a:t>
            </a:r>
            <a:endParaRPr b="0" i="0" sz="4000" u="none" cap="none" strike="noStrike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1" name="Google Shape;361;g3b53b341f19_0_30"/>
          <p:cNvSpPr txBox="1"/>
          <p:nvPr>
            <p:ph idx="12" type="sldNum"/>
          </p:nvPr>
        </p:nvSpPr>
        <p:spPr>
          <a:xfrm>
            <a:off x="8288950" y="4542500"/>
            <a:ext cx="81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8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" sz="2400">
                <a:solidFill>
                  <a:srgbClr val="1E293B"/>
                </a:solidFill>
                <a:latin typeface="Bebas Neue"/>
                <a:ea typeface="Bebas Neue"/>
                <a:cs typeface="Bebas Neue"/>
                <a:sym typeface="Bebas Neue"/>
              </a:rPr>
              <a:t>65</a:t>
            </a:r>
            <a:endParaRPr sz="2400">
              <a:solidFill>
                <a:srgbClr val="1E2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62" name="Google Shape;362;g3b53b341f19_0_30" title="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75" y="125775"/>
            <a:ext cx="1052550" cy="10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3b53b341f19_0_30"/>
          <p:cNvSpPr/>
          <p:nvPr/>
        </p:nvSpPr>
        <p:spPr>
          <a:xfrm>
            <a:off x="3628800" y="1620000"/>
            <a:ext cx="4496100" cy="295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" name="Google Shape;364;g3b53b341f19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3000" y="3090500"/>
            <a:ext cx="605900" cy="6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3b53b341f19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5425" y="3696400"/>
            <a:ext cx="605900" cy="6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3b53b341f19_0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9750" y="2186850"/>
            <a:ext cx="605900" cy="6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3b53b341f19_0_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9750" y="3312250"/>
            <a:ext cx="605900" cy="6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3b53b341f19_0_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03000" y="2420900"/>
            <a:ext cx="605900" cy="6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3b53b341f19_0_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35425" y="1815000"/>
            <a:ext cx="605900" cy="6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3b53b341f19_0_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3600" y="2792750"/>
            <a:ext cx="605900" cy="6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3b53b341f19_0_30"/>
          <p:cNvSpPr/>
          <p:nvPr/>
        </p:nvSpPr>
        <p:spPr>
          <a:xfrm rot="-5400000">
            <a:off x="1129550" y="2749200"/>
            <a:ext cx="2822400" cy="693000"/>
          </a:xfrm>
          <a:prstGeom prst="roundRect">
            <a:avLst>
              <a:gd fmla="val 16667" name="adj"/>
            </a:avLst>
          </a:prstGeom>
          <a:solidFill>
            <a:srgbClr val="DB27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frontend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72" name="Google Shape;372;g3b53b341f19_0_30"/>
          <p:cNvCxnSpPr>
            <a:stCxn id="370" idx="3"/>
            <a:endCxn id="371" idx="0"/>
          </p:cNvCxnSpPr>
          <p:nvPr/>
        </p:nvCxnSpPr>
        <p:spPr>
          <a:xfrm>
            <a:off x="1319499" y="3095700"/>
            <a:ext cx="8748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g3b53b341f19_0_30"/>
          <p:cNvSpPr/>
          <p:nvPr/>
        </p:nvSpPr>
        <p:spPr>
          <a:xfrm rot="-5400000">
            <a:off x="2697300" y="2749200"/>
            <a:ext cx="2822400" cy="693000"/>
          </a:xfrm>
          <a:prstGeom prst="roundRect">
            <a:avLst>
              <a:gd fmla="val 16667" name="adj"/>
            </a:avLst>
          </a:prstGeom>
          <a:solidFill>
            <a:srgbClr val="DB27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Api gateway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74" name="Google Shape;374;g3b53b341f19_0_30"/>
          <p:cNvCxnSpPr>
            <a:stCxn id="371" idx="2"/>
            <a:endCxn id="373" idx="0"/>
          </p:cNvCxnSpPr>
          <p:nvPr/>
        </p:nvCxnSpPr>
        <p:spPr>
          <a:xfrm>
            <a:off x="2887250" y="3095700"/>
            <a:ext cx="8748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g3b53b341f19_0_30"/>
          <p:cNvCxnSpPr>
            <a:stCxn id="373" idx="2"/>
            <a:endCxn id="369" idx="1"/>
          </p:cNvCxnSpPr>
          <p:nvPr/>
        </p:nvCxnSpPr>
        <p:spPr>
          <a:xfrm flipH="1" rot="10800000">
            <a:off x="4455000" y="2118000"/>
            <a:ext cx="1680300" cy="977700"/>
          </a:xfrm>
          <a:prstGeom prst="bentConnector3">
            <a:avLst>
              <a:gd fmla="val 3535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g3b53b341f19_0_30"/>
          <p:cNvCxnSpPr>
            <a:stCxn id="373" idx="2"/>
            <a:endCxn id="365" idx="1"/>
          </p:cNvCxnSpPr>
          <p:nvPr/>
        </p:nvCxnSpPr>
        <p:spPr>
          <a:xfrm>
            <a:off x="4455000" y="3095700"/>
            <a:ext cx="1680300" cy="903600"/>
          </a:xfrm>
          <a:prstGeom prst="bentConnector3">
            <a:avLst>
              <a:gd fmla="val 3524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g3b53b341f19_0_30"/>
          <p:cNvCxnSpPr>
            <a:stCxn id="373" idx="2"/>
            <a:endCxn id="366" idx="2"/>
          </p:cNvCxnSpPr>
          <p:nvPr/>
        </p:nvCxnSpPr>
        <p:spPr>
          <a:xfrm flipH="1" rot="10800000">
            <a:off x="4455000" y="2792700"/>
            <a:ext cx="1177800" cy="303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g3b53b341f19_0_30"/>
          <p:cNvCxnSpPr>
            <a:stCxn id="373" idx="2"/>
            <a:endCxn id="367" idx="0"/>
          </p:cNvCxnSpPr>
          <p:nvPr/>
        </p:nvCxnSpPr>
        <p:spPr>
          <a:xfrm>
            <a:off x="4455000" y="3095700"/>
            <a:ext cx="1177800" cy="216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g3b53b341f19_0_30"/>
          <p:cNvCxnSpPr>
            <a:stCxn id="373" idx="2"/>
            <a:endCxn id="368" idx="1"/>
          </p:cNvCxnSpPr>
          <p:nvPr/>
        </p:nvCxnSpPr>
        <p:spPr>
          <a:xfrm flipH="1" rot="10800000">
            <a:off x="4455000" y="2723700"/>
            <a:ext cx="2547900" cy="372000"/>
          </a:xfrm>
          <a:prstGeom prst="bentConnector3">
            <a:avLst>
              <a:gd fmla="val 7778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g3b53b341f19_0_30"/>
          <p:cNvCxnSpPr>
            <a:stCxn id="373" idx="2"/>
            <a:endCxn id="364" idx="1"/>
          </p:cNvCxnSpPr>
          <p:nvPr/>
        </p:nvCxnSpPr>
        <p:spPr>
          <a:xfrm>
            <a:off x="4455000" y="3095700"/>
            <a:ext cx="2547900" cy="297600"/>
          </a:xfrm>
          <a:prstGeom prst="bentConnector3">
            <a:avLst>
              <a:gd fmla="val 7778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rt Center by Slidesgo">
  <a:themeElements>
    <a:clrScheme name="Simple Light">
      <a:dk1>
        <a:srgbClr val="000000"/>
      </a:dk1>
      <a:lt1>
        <a:srgbClr val="FFFFFF"/>
      </a:lt1>
      <a:dk2>
        <a:srgbClr val="5C5C5C"/>
      </a:dk2>
      <a:lt2>
        <a:srgbClr val="EEEEEE"/>
      </a:lt2>
      <a:accent1>
        <a:srgbClr val="434343"/>
      </a:accent1>
      <a:accent2>
        <a:srgbClr val="F3F3F3"/>
      </a:accent2>
      <a:accent3>
        <a:srgbClr val="42B5FC"/>
      </a:accent3>
      <a:accent4>
        <a:srgbClr val="434343"/>
      </a:accent4>
      <a:accent5>
        <a:srgbClr val="F3F3F3"/>
      </a:accent5>
      <a:accent6>
        <a:srgbClr val="F3F3F3"/>
      </a:accent6>
      <a:hlink>
        <a:srgbClr val="96EDC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